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Grand Hotel"/>
      <p:regular r:id="rId31"/>
    </p:embeddedFont>
    <p:embeddedFont>
      <p:font typeface="Annie Use Your Telescope"/>
      <p:regular r:id="rId32"/>
    </p:embeddedFont>
    <p:embeddedFont>
      <p:font typeface="Merriweather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4D5E0B-A0B9-47E2-8846-CCFE15C7FC78}">
  <a:tblStyle styleId="{3B4D5E0B-A0B9-47E2-8846-CCFE15C7FC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randHotel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5.xml"/><Relationship Id="rId32" Type="http://schemas.openxmlformats.org/officeDocument/2006/relationships/font" Target="fonts/AnnieUseYourTelescope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1118d79d3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1118d79d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g11766c246d9_0_3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0" name="Google Shape;3250;g11766c246d9_0_3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11766c246d9_0_3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11766c246d9_0_3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g117df1fb60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8" name="Google Shape;3268;g117df1fb60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117df1fb60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" name="Google Shape;3278;g117df1fb60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11766c246d9_0_3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11766c246d9_0_3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11766c246d9_0_3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1" name="Google Shape;3301;g11766c246d9_0_3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Check in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main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confirmation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Hub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help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g11766c246d9_0_3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6" name="Google Shape;3316;g11766c246d9_0_3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Styling of help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Styling of garden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Overlay pop up for info button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g1180200183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3" name="Google Shape;3333;g1180200183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Styling of help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Styling of garden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Overlay pop up for info button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1766c246d9_0_3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1766c246d9_0_3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Hardcoded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Hardcoded user data: the staff/care home would be inputting this information into the database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Staff member generated for task assistance is hardcoded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 of Oz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Algorithm for assigning tasks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call for help would ping the staff to come and help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8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g11766c246d9_0_3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0" name="Google Shape;3350;g11766c246d9_0_3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g11511dd74a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1" name="Google Shape;3081;g11511dd74a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11766c246d9_0_6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11766c246d9_0_6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11766c246d9_0_3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11766c246d9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149022aeab_0_6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149022aeab_0_6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g11766c246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1" name="Google Shape;3141;g11766c246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11766c246d9_0_3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11766c246d9_0_3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11766c246d9_0_3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11766c246d9_0_3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117df1fb60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117df1fb60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g11511dd74a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3" name="Google Shape;3233;g11511dd74a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g11766c246d9_0_3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9" name="Google Shape;3239;g11766c246d9_0_3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10" name="Google Shape;10;p2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"/>
          <p:cNvSpPr txBox="1"/>
          <p:nvPr>
            <p:ph idx="1" type="subTitle"/>
          </p:nvPr>
        </p:nvSpPr>
        <p:spPr>
          <a:xfrm>
            <a:off x="722375" y="3134551"/>
            <a:ext cx="3052800" cy="69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2"/>
          <p:cNvSpPr txBox="1"/>
          <p:nvPr>
            <p:ph type="ctrTitle"/>
          </p:nvPr>
        </p:nvSpPr>
        <p:spPr>
          <a:xfrm>
            <a:off x="722375" y="1172100"/>
            <a:ext cx="5164500" cy="2050200"/>
          </a:xfrm>
          <a:prstGeom prst="rect">
            <a:avLst/>
          </a:prstGeom>
          <a:ln>
            <a:noFill/>
          </a:ln>
          <a:effectLst>
            <a:outerShdw blurRad="14288" rotWithShape="0" algn="bl" dir="132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11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056" name="Google Shape;1056;p11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38054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767734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115535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154257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1929799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231742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2704609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309223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3479452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3867074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425429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4641483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502910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5416327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580394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619117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6578358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696598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735320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7740823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8128011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8515232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380546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767734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8128011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8515232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380546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767734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8128011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8515232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380546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767734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8128011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8515232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380546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767734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8128011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8515232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380546" y="318054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767734" y="3180540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8128011" y="318054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8515232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380546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767734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8128011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>
              <a:off x="8515232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>
              <a:off x="38054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>
              <a:off x="767734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1"/>
            <p:cNvSpPr/>
            <p:nvPr/>
          </p:nvSpPr>
          <p:spPr>
            <a:xfrm>
              <a:off x="115535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>
              <a:off x="154257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>
              <a:off x="1929799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>
              <a:off x="231742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>
              <a:off x="2704609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309223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3479452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3867074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>
              <a:off x="425429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4641483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502910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>
              <a:off x="5416327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>
              <a:off x="580394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619117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6578358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>
              <a:off x="696598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7353201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7740823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8128011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8515232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1"/>
          <p:cNvSpPr txBox="1"/>
          <p:nvPr>
            <p:ph hasCustomPrompt="1" type="title"/>
          </p:nvPr>
        </p:nvSpPr>
        <p:spPr>
          <a:xfrm>
            <a:off x="1862150" y="1655272"/>
            <a:ext cx="5419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189" name="Google Shape;1189;p11"/>
          <p:cNvSpPr txBox="1"/>
          <p:nvPr>
            <p:ph idx="1" type="subTitle"/>
          </p:nvPr>
        </p:nvSpPr>
        <p:spPr>
          <a:xfrm>
            <a:off x="1862150" y="2934375"/>
            <a:ext cx="54195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bg>
      <p:bgPr>
        <a:solidFill>
          <a:schemeClr val="dk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"/>
          <p:cNvSpPr txBox="1"/>
          <p:nvPr>
            <p:ph type="title"/>
          </p:nvPr>
        </p:nvSpPr>
        <p:spPr>
          <a:xfrm>
            <a:off x="1775313" y="146693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3" name="Google Shape;1193;p13"/>
          <p:cNvSpPr txBox="1"/>
          <p:nvPr>
            <p:ph idx="1" type="subTitle"/>
          </p:nvPr>
        </p:nvSpPr>
        <p:spPr>
          <a:xfrm>
            <a:off x="1775314" y="1784568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4" name="Google Shape;1194;p13"/>
          <p:cNvSpPr txBox="1"/>
          <p:nvPr>
            <p:ph idx="2" type="title"/>
          </p:nvPr>
        </p:nvSpPr>
        <p:spPr>
          <a:xfrm>
            <a:off x="1775325" y="2566553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5" name="Google Shape;1195;p13"/>
          <p:cNvSpPr txBox="1"/>
          <p:nvPr>
            <p:ph idx="3" type="subTitle"/>
          </p:nvPr>
        </p:nvSpPr>
        <p:spPr>
          <a:xfrm>
            <a:off x="1775314" y="2884184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6" name="Google Shape;1196;p13"/>
          <p:cNvSpPr txBox="1"/>
          <p:nvPr>
            <p:ph idx="4" type="title"/>
          </p:nvPr>
        </p:nvSpPr>
        <p:spPr>
          <a:xfrm>
            <a:off x="1775313" y="366616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7" name="Google Shape;1197;p13"/>
          <p:cNvSpPr txBox="1"/>
          <p:nvPr>
            <p:ph idx="5" type="subTitle"/>
          </p:nvPr>
        </p:nvSpPr>
        <p:spPr>
          <a:xfrm>
            <a:off x="1775314" y="3983800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8" name="Google Shape;1198;p13"/>
          <p:cNvSpPr txBox="1"/>
          <p:nvPr>
            <p:ph idx="6" type="title"/>
          </p:nvPr>
        </p:nvSpPr>
        <p:spPr>
          <a:xfrm>
            <a:off x="5600724" y="1465030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9" name="Google Shape;1199;p13"/>
          <p:cNvSpPr txBox="1"/>
          <p:nvPr>
            <p:ph idx="7" type="subTitle"/>
          </p:nvPr>
        </p:nvSpPr>
        <p:spPr>
          <a:xfrm>
            <a:off x="5600724" y="1782662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0" name="Google Shape;1200;p13"/>
          <p:cNvSpPr txBox="1"/>
          <p:nvPr>
            <p:ph idx="8" type="title"/>
          </p:nvPr>
        </p:nvSpPr>
        <p:spPr>
          <a:xfrm>
            <a:off x="5600724" y="2566553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1" name="Google Shape;1201;p13"/>
          <p:cNvSpPr txBox="1"/>
          <p:nvPr>
            <p:ph idx="9" type="subTitle"/>
          </p:nvPr>
        </p:nvSpPr>
        <p:spPr>
          <a:xfrm>
            <a:off x="5600724" y="2884184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2" name="Google Shape;1202;p13"/>
          <p:cNvSpPr txBox="1"/>
          <p:nvPr>
            <p:ph idx="13" type="title"/>
          </p:nvPr>
        </p:nvSpPr>
        <p:spPr>
          <a:xfrm>
            <a:off x="5600724" y="366616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3" name="Google Shape;1203;p13"/>
          <p:cNvSpPr txBox="1"/>
          <p:nvPr>
            <p:ph idx="14" type="subTitle"/>
          </p:nvPr>
        </p:nvSpPr>
        <p:spPr>
          <a:xfrm>
            <a:off x="5600724" y="3983802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4" name="Google Shape;1204;p13"/>
          <p:cNvSpPr txBox="1"/>
          <p:nvPr>
            <p:ph hasCustomPrompt="1" idx="15" type="title"/>
          </p:nvPr>
        </p:nvSpPr>
        <p:spPr>
          <a:xfrm>
            <a:off x="1074271" y="1762215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5" name="Google Shape;1205;p13"/>
          <p:cNvSpPr txBox="1"/>
          <p:nvPr>
            <p:ph hasCustomPrompt="1" idx="16" type="title"/>
          </p:nvPr>
        </p:nvSpPr>
        <p:spPr>
          <a:xfrm>
            <a:off x="1074271" y="2858896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6" name="Google Shape;1206;p13"/>
          <p:cNvSpPr txBox="1"/>
          <p:nvPr>
            <p:ph hasCustomPrompt="1" idx="17" type="title"/>
          </p:nvPr>
        </p:nvSpPr>
        <p:spPr>
          <a:xfrm>
            <a:off x="1074271" y="3955577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7" name="Google Shape;1207;p13"/>
          <p:cNvSpPr txBox="1"/>
          <p:nvPr>
            <p:ph hasCustomPrompt="1" idx="18" type="title"/>
          </p:nvPr>
        </p:nvSpPr>
        <p:spPr>
          <a:xfrm>
            <a:off x="4894619" y="1762215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8" name="Google Shape;1208;p13"/>
          <p:cNvSpPr txBox="1"/>
          <p:nvPr>
            <p:ph hasCustomPrompt="1" idx="19" type="title"/>
          </p:nvPr>
        </p:nvSpPr>
        <p:spPr>
          <a:xfrm>
            <a:off x="4894619" y="2858896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9" name="Google Shape;1209;p13"/>
          <p:cNvSpPr txBox="1"/>
          <p:nvPr>
            <p:ph hasCustomPrompt="1" idx="20" type="title"/>
          </p:nvPr>
        </p:nvSpPr>
        <p:spPr>
          <a:xfrm>
            <a:off x="4894619" y="3955577"/>
            <a:ext cx="365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grpSp>
        <p:nvGrpSpPr>
          <p:cNvPr id="1210" name="Google Shape;1210;p13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211" name="Google Shape;1211;p13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13"/>
          <p:cNvSpPr txBox="1"/>
          <p:nvPr>
            <p:ph idx="21"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BODY_1">
    <p:bg>
      <p:bgPr>
        <a:solidFill>
          <a:schemeClr val="dk2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14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278" name="Google Shape;1278;p14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1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1343" name="Google Shape;1343;p14"/>
          <p:cNvSpPr txBox="1"/>
          <p:nvPr>
            <p:ph idx="2" type="title"/>
          </p:nvPr>
        </p:nvSpPr>
        <p:spPr>
          <a:xfrm>
            <a:off x="1523775" y="2987929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4" name="Google Shape;1344;p14"/>
          <p:cNvSpPr txBox="1"/>
          <p:nvPr>
            <p:ph idx="3" type="title"/>
          </p:nvPr>
        </p:nvSpPr>
        <p:spPr>
          <a:xfrm>
            <a:off x="5040775" y="2987929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5" name="Google Shape;1345;p14"/>
          <p:cNvSpPr txBox="1"/>
          <p:nvPr>
            <p:ph idx="1" type="subTitle"/>
          </p:nvPr>
        </p:nvSpPr>
        <p:spPr>
          <a:xfrm>
            <a:off x="1523775" y="3263079"/>
            <a:ext cx="2579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6" name="Google Shape;1346;p14"/>
          <p:cNvSpPr txBox="1"/>
          <p:nvPr>
            <p:ph idx="4" type="subTitle"/>
          </p:nvPr>
        </p:nvSpPr>
        <p:spPr>
          <a:xfrm>
            <a:off x="5040775" y="3263079"/>
            <a:ext cx="2579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7" name="Google Shape;1347;p14"/>
          <p:cNvSpPr txBox="1"/>
          <p:nvPr>
            <p:ph hasCustomPrompt="1" idx="5" type="title"/>
          </p:nvPr>
        </p:nvSpPr>
        <p:spPr>
          <a:xfrm>
            <a:off x="2630771" y="2272007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348" name="Google Shape;1348;p14"/>
          <p:cNvSpPr txBox="1"/>
          <p:nvPr>
            <p:ph hasCustomPrompt="1" idx="6" type="title"/>
          </p:nvPr>
        </p:nvSpPr>
        <p:spPr>
          <a:xfrm>
            <a:off x="6147771" y="2272007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4">
    <p:bg>
      <p:bgPr>
        <a:solidFill>
          <a:schemeClr val="dk2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15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1351" name="Google Shape;1351;p15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5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5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5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5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5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5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5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5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5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5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5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5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5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5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5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5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5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5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5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5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5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5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5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5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5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5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5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5"/>
          <p:cNvSpPr txBox="1"/>
          <p:nvPr>
            <p:ph type="title"/>
          </p:nvPr>
        </p:nvSpPr>
        <p:spPr>
          <a:xfrm rot="247">
            <a:off x="2486400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92" name="Google Shape;1592;p15"/>
          <p:cNvSpPr txBox="1"/>
          <p:nvPr>
            <p:ph hasCustomPrompt="1" idx="2" type="title"/>
          </p:nvPr>
        </p:nvSpPr>
        <p:spPr>
          <a:xfrm>
            <a:off x="3651450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3" name="Google Shape;1593;p15"/>
          <p:cNvSpPr txBox="1"/>
          <p:nvPr>
            <p:ph idx="1" type="subTitle"/>
          </p:nvPr>
        </p:nvSpPr>
        <p:spPr>
          <a:xfrm>
            <a:off x="3258000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1_1">
    <p:bg>
      <p:bgPr>
        <a:solidFill>
          <a:schemeClr val="dk2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5" name="Google Shape;1595;p16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596" name="Google Shape;1596;p16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0" name="Google Shape;1660;p1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1661" name="Google Shape;1661;p16"/>
          <p:cNvSpPr txBox="1"/>
          <p:nvPr>
            <p:ph idx="2" type="title"/>
          </p:nvPr>
        </p:nvSpPr>
        <p:spPr>
          <a:xfrm>
            <a:off x="948375" y="2987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2" name="Google Shape;1662;p16"/>
          <p:cNvSpPr txBox="1"/>
          <p:nvPr>
            <p:ph idx="3" type="title"/>
          </p:nvPr>
        </p:nvSpPr>
        <p:spPr>
          <a:xfrm>
            <a:off x="3510150" y="2987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3" name="Google Shape;1663;p16"/>
          <p:cNvSpPr txBox="1"/>
          <p:nvPr>
            <p:ph idx="1" type="subTitle"/>
          </p:nvPr>
        </p:nvSpPr>
        <p:spPr>
          <a:xfrm>
            <a:off x="948375" y="3263075"/>
            <a:ext cx="2123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4" name="Google Shape;1664;p16"/>
          <p:cNvSpPr txBox="1"/>
          <p:nvPr>
            <p:ph idx="4" type="subTitle"/>
          </p:nvPr>
        </p:nvSpPr>
        <p:spPr>
          <a:xfrm>
            <a:off x="3510150" y="3263075"/>
            <a:ext cx="2123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5" name="Google Shape;1665;p16"/>
          <p:cNvSpPr txBox="1"/>
          <p:nvPr>
            <p:ph idx="5" type="title"/>
          </p:nvPr>
        </p:nvSpPr>
        <p:spPr>
          <a:xfrm>
            <a:off x="6072024" y="2987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6" name="Google Shape;1666;p16"/>
          <p:cNvSpPr txBox="1"/>
          <p:nvPr>
            <p:ph idx="6" type="subTitle"/>
          </p:nvPr>
        </p:nvSpPr>
        <p:spPr>
          <a:xfrm>
            <a:off x="6072024" y="3263075"/>
            <a:ext cx="21237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6">
    <p:bg>
      <p:bgPr>
        <a:solidFill>
          <a:schemeClr val="dk2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Google Shape;1668;p17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669" name="Google Shape;1669;p17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7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7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7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7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7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7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7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7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7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7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7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7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7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7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7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3" name="Google Shape;1733;p17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1734" name="Google Shape;1734;p17"/>
          <p:cNvSpPr txBox="1"/>
          <p:nvPr>
            <p:ph idx="2" type="title"/>
          </p:nvPr>
        </p:nvSpPr>
        <p:spPr>
          <a:xfrm>
            <a:off x="1924228" y="14899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5" name="Google Shape;1735;p17"/>
          <p:cNvSpPr txBox="1"/>
          <p:nvPr>
            <p:ph idx="3" type="title"/>
          </p:nvPr>
        </p:nvSpPr>
        <p:spPr>
          <a:xfrm>
            <a:off x="5096072" y="2606200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6" name="Google Shape;1736;p17"/>
          <p:cNvSpPr txBox="1"/>
          <p:nvPr>
            <p:ph idx="1" type="subTitle"/>
          </p:nvPr>
        </p:nvSpPr>
        <p:spPr>
          <a:xfrm>
            <a:off x="1924228" y="1765075"/>
            <a:ext cx="212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7" name="Google Shape;1737;p17"/>
          <p:cNvSpPr txBox="1"/>
          <p:nvPr>
            <p:ph idx="4" type="subTitle"/>
          </p:nvPr>
        </p:nvSpPr>
        <p:spPr>
          <a:xfrm>
            <a:off x="5096072" y="2881350"/>
            <a:ext cx="212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8" name="Google Shape;1738;p17"/>
          <p:cNvSpPr txBox="1"/>
          <p:nvPr>
            <p:ph idx="5" type="title"/>
          </p:nvPr>
        </p:nvSpPr>
        <p:spPr>
          <a:xfrm>
            <a:off x="1924227" y="371452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39" name="Google Shape;1739;p17"/>
          <p:cNvSpPr txBox="1"/>
          <p:nvPr>
            <p:ph idx="6" type="subTitle"/>
          </p:nvPr>
        </p:nvSpPr>
        <p:spPr>
          <a:xfrm>
            <a:off x="1924227" y="3989675"/>
            <a:ext cx="212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4_1">
    <p:bg>
      <p:bgPr>
        <a:solidFill>
          <a:schemeClr val="dk2"/>
        </a:solidFill>
      </p:bgPr>
    </p:bg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18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1742" name="Google Shape;1742;p18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8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8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8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8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8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8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8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8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8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8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8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8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8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8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8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8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8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8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8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8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8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8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8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8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8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8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8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8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8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8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8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8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8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8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8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8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8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8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8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8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8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8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8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8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8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8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8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8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8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8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8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8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8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8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8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8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8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8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8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8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8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8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8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8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8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8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8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8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8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8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8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8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8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8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8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8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8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8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8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8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8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8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8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8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8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8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8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8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8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8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8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8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8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8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8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8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8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8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8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8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8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8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8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8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8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8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8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8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8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8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8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8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8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8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8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8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8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8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8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8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8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8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8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8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8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8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8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8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8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8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8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8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8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8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8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8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8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8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8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8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8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8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8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8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8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8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8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8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8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8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8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8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8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8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8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8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8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8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8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8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8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8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8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8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8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8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8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8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8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8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8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8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8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8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8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2" name="Google Shape;1982;p18"/>
          <p:cNvSpPr txBox="1"/>
          <p:nvPr>
            <p:ph type="title"/>
          </p:nvPr>
        </p:nvSpPr>
        <p:spPr>
          <a:xfrm rot="247">
            <a:off x="4248526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83" name="Google Shape;1983;p18"/>
          <p:cNvSpPr txBox="1"/>
          <p:nvPr>
            <p:ph hasCustomPrompt="1" idx="2" type="title"/>
          </p:nvPr>
        </p:nvSpPr>
        <p:spPr>
          <a:xfrm>
            <a:off x="5413576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4" name="Google Shape;1984;p18"/>
          <p:cNvSpPr txBox="1"/>
          <p:nvPr>
            <p:ph idx="1" type="subTitle"/>
          </p:nvPr>
        </p:nvSpPr>
        <p:spPr>
          <a:xfrm>
            <a:off x="5020126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TITLE_ONLY_1_2_1">
    <p:bg>
      <p:bgPr>
        <a:solidFill>
          <a:schemeClr val="dk2"/>
        </a:solid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" name="Google Shape;1986;p19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1987" name="Google Shape;1987;p19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1" name="Google Shape;2051;p19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052" name="Google Shape;2052;p19"/>
          <p:cNvSpPr txBox="1"/>
          <p:nvPr>
            <p:ph idx="2" type="title"/>
          </p:nvPr>
        </p:nvSpPr>
        <p:spPr>
          <a:xfrm>
            <a:off x="2057424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3" name="Google Shape;2053;p19"/>
          <p:cNvSpPr txBox="1"/>
          <p:nvPr>
            <p:ph idx="3" type="title"/>
          </p:nvPr>
        </p:nvSpPr>
        <p:spPr>
          <a:xfrm>
            <a:off x="2057424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4" name="Google Shape;2054;p19"/>
          <p:cNvSpPr txBox="1"/>
          <p:nvPr>
            <p:ph idx="1" type="subTitle"/>
          </p:nvPr>
        </p:nvSpPr>
        <p:spPr>
          <a:xfrm>
            <a:off x="2057475" y="3439000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5" name="Google Shape;2055;p19"/>
          <p:cNvSpPr txBox="1"/>
          <p:nvPr>
            <p:ph idx="4" type="subTitle"/>
          </p:nvPr>
        </p:nvSpPr>
        <p:spPr>
          <a:xfrm>
            <a:off x="2057475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6" name="Google Shape;2056;p19"/>
          <p:cNvSpPr txBox="1"/>
          <p:nvPr>
            <p:ph idx="5" type="title"/>
          </p:nvPr>
        </p:nvSpPr>
        <p:spPr>
          <a:xfrm>
            <a:off x="5882834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7" name="Google Shape;2057;p19"/>
          <p:cNvSpPr txBox="1"/>
          <p:nvPr>
            <p:ph idx="6" type="title"/>
          </p:nvPr>
        </p:nvSpPr>
        <p:spPr>
          <a:xfrm>
            <a:off x="5882834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8" name="Google Shape;2058;p19"/>
          <p:cNvSpPr txBox="1"/>
          <p:nvPr>
            <p:ph idx="7" type="subTitle"/>
          </p:nvPr>
        </p:nvSpPr>
        <p:spPr>
          <a:xfrm>
            <a:off x="5882925" y="344537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9" name="Google Shape;2059;p19"/>
          <p:cNvSpPr txBox="1"/>
          <p:nvPr>
            <p:ph idx="8" type="subTitle"/>
          </p:nvPr>
        </p:nvSpPr>
        <p:spPr>
          <a:xfrm>
            <a:off x="5882925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60" name="Google Shape;2060;p19"/>
          <p:cNvSpPr txBox="1"/>
          <p:nvPr>
            <p:ph hasCustomPrompt="1" idx="9" type="title"/>
          </p:nvPr>
        </p:nvSpPr>
        <p:spPr>
          <a:xfrm>
            <a:off x="1356371" y="22717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061" name="Google Shape;2061;p19"/>
          <p:cNvSpPr txBox="1"/>
          <p:nvPr>
            <p:ph hasCustomPrompt="1" idx="13" type="title"/>
          </p:nvPr>
        </p:nvSpPr>
        <p:spPr>
          <a:xfrm>
            <a:off x="1356371" y="34390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062" name="Google Shape;2062;p19"/>
          <p:cNvSpPr txBox="1"/>
          <p:nvPr>
            <p:ph hasCustomPrompt="1" idx="14" type="title"/>
          </p:nvPr>
        </p:nvSpPr>
        <p:spPr>
          <a:xfrm>
            <a:off x="5179021" y="22717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063" name="Google Shape;2063;p19"/>
          <p:cNvSpPr txBox="1"/>
          <p:nvPr>
            <p:ph hasCustomPrompt="1" idx="15" type="title"/>
          </p:nvPr>
        </p:nvSpPr>
        <p:spPr>
          <a:xfrm>
            <a:off x="5179021" y="3439015"/>
            <a:ext cx="365700" cy="34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b="1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4_1_1">
    <p:bg>
      <p:bgPr>
        <a:solidFill>
          <a:schemeClr val="dk2"/>
        </a:solidFill>
      </p:bgPr>
    </p:bg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20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2066" name="Google Shape;2066;p20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0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0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0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0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0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0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0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0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0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0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0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0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0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0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0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0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0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0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0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0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0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0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0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0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0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0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0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0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0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0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0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0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0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0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0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0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0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0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0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0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0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0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0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0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0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0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0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0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0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0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0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0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0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0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0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0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0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0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0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0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0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0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0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0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0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0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0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0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0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0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0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0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0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0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0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0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0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0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0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0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0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0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0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0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0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0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0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0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0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0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0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0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0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0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0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0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0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0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0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0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0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0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0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0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0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0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0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0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0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0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0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0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0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0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0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0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0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0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0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0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0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0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0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0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0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0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0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0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0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0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6" name="Google Shape;2306;p20"/>
          <p:cNvSpPr txBox="1"/>
          <p:nvPr>
            <p:ph type="title"/>
          </p:nvPr>
        </p:nvSpPr>
        <p:spPr>
          <a:xfrm rot="247">
            <a:off x="559499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07" name="Google Shape;2307;p20"/>
          <p:cNvSpPr txBox="1"/>
          <p:nvPr>
            <p:ph hasCustomPrompt="1" idx="2" type="title"/>
          </p:nvPr>
        </p:nvSpPr>
        <p:spPr>
          <a:xfrm>
            <a:off x="1724549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8" name="Google Shape;2308;p20"/>
          <p:cNvSpPr txBox="1"/>
          <p:nvPr>
            <p:ph idx="1" type="subTitle"/>
          </p:nvPr>
        </p:nvSpPr>
        <p:spPr>
          <a:xfrm>
            <a:off x="1331099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"/>
          <p:cNvGrpSpPr/>
          <p:nvPr/>
        </p:nvGrpSpPr>
        <p:grpSpPr>
          <a:xfrm>
            <a:off x="2890" y="11321"/>
            <a:ext cx="9141502" cy="5120843"/>
            <a:chOff x="254021" y="11329"/>
            <a:chExt cx="9001085" cy="5120843"/>
          </a:xfrm>
        </p:grpSpPr>
        <p:sp>
          <p:nvSpPr>
            <p:cNvPr id="254" name="Google Shape;254;p3"/>
            <p:cNvSpPr/>
            <p:nvPr/>
          </p:nvSpPr>
          <p:spPr>
            <a:xfrm>
              <a:off x="25402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2587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00711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38878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77005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151332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53299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914240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295908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677182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058849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44012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821364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203031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58430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5965973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34724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728487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110155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491428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873096" y="1132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8254337" y="1132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635611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9016884" y="1132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25402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2587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0711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38878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77005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151332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53299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2914240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29590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677182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058849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44012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821364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203031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8430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65973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34724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728487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7110155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7491428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7873096" y="539592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254337" y="539592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635611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016884" y="539592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5402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2587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00711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38878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77005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2151332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253299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2914240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29590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677182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058849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44012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821364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203031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58430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965973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34724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728487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7110155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7491428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7873096" y="1067855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8254337" y="1067855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8635611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016884" y="1067855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5402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62587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00711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38878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0"/>
                    <a:pt x="3560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77005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151332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74" y="11200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3299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2914240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29590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6"/>
                    <a:pt x="37" y="4791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677182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4058849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444012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4821364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5203031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58430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5965973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34724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728487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7110155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7491428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7873096" y="1595758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8254337" y="1595758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8635611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9016884" y="1595758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25402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2587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00711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38878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2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77005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2151332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293"/>
                    <a:pt x="7258" y="5522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253299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914240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295908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677182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4058849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444012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80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293"/>
                    <a:pt x="7246" y="5522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4821364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203031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58430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965973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634724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728487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110155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7491428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7873096" y="2124021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8254337" y="2124021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8635611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9016884" y="2124021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5402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62587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00711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38878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43" y="11092"/>
                    <a:pt x="3546" y="11199"/>
                  </a:cubicBezTo>
                  <a:cubicBezTo>
                    <a:pt x="3551" y="11201"/>
                    <a:pt x="3556" y="11201"/>
                    <a:pt x="3561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77005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2151332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2" y="11201"/>
                    <a:pt x="7258" y="6305"/>
                    <a:pt x="7258" y="5534"/>
                  </a:cubicBezTo>
                  <a:cubicBezTo>
                    <a:pt x="7258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253299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2914240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29590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49"/>
                    <a:pt x="37" y="4792"/>
                    <a:pt x="13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677182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4058849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42" y="11092"/>
                    <a:pt x="3545" y="11199"/>
                  </a:cubicBezTo>
                  <a:cubicBezTo>
                    <a:pt x="3550" y="11201"/>
                    <a:pt x="3556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44012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4821364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203031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58430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965973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634724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6728487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110155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91428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873096" y="2651890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8254337" y="2651890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8635611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16884" y="2651890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254021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87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007117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38878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770058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151332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74" y="11189"/>
                    <a:pt x="7258" y="6294"/>
                    <a:pt x="7258" y="5523"/>
                  </a:cubicBezTo>
                  <a:cubicBezTo>
                    <a:pt x="7258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53299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914240" y="3180547"/>
              <a:ext cx="237861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3295908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1" y="11189"/>
                  </a:cubicBezTo>
                  <a:cubicBezTo>
                    <a:pt x="4063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3677182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4058849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4440123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188"/>
                  </a:cubicBezTo>
                  <a:cubicBezTo>
                    <a:pt x="3561" y="11189"/>
                    <a:pt x="3566" y="11189"/>
                    <a:pt x="3571" y="11189"/>
                  </a:cubicBezTo>
                  <a:cubicBezTo>
                    <a:pt x="4062" y="11189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4821364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5203031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5584305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5965973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34724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6728487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7110155" y="3180547"/>
              <a:ext cx="237828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7491428" y="3180547"/>
              <a:ext cx="238222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7873096" y="318054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254337" y="318054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635611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9016884" y="318054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5402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62587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00711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38878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77005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151332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253299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914240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329590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3677182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4058849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44012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821364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203031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558430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5965973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634724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6728487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7110155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7491428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873096" y="3708417"/>
              <a:ext cx="237828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254337" y="3708417"/>
              <a:ext cx="237861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635611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9016884" y="3708417"/>
              <a:ext cx="23822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5402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62587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00711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38878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77005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151332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53299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914240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295908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3677182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058849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44012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821364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5203031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558430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5965973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634724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6728487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110155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491428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73096" y="4236319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8254337" y="4236319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8635611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9016884" y="4236319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5402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62587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00711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38878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77005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2151332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53299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2914240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29590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677182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4058849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44012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821364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5203031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558430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965973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634724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6728487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110155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91428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873096" y="4764583"/>
              <a:ext cx="237828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8254337" y="4764583"/>
              <a:ext cx="237861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8635611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9016884" y="4764583"/>
              <a:ext cx="23822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3"/>
          <p:cNvSpPr txBox="1"/>
          <p:nvPr>
            <p:ph type="title"/>
          </p:nvPr>
        </p:nvSpPr>
        <p:spPr>
          <a:xfrm rot="247">
            <a:off x="722375" y="2478173"/>
            <a:ext cx="4171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5" name="Google Shape;495;p3"/>
          <p:cNvSpPr txBox="1"/>
          <p:nvPr>
            <p:ph hasCustomPrompt="1" idx="2" type="title"/>
          </p:nvPr>
        </p:nvSpPr>
        <p:spPr>
          <a:xfrm>
            <a:off x="1887425" y="1243448"/>
            <a:ext cx="1841100" cy="93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3"/>
          <p:cNvSpPr txBox="1"/>
          <p:nvPr>
            <p:ph idx="1" type="subTitle"/>
          </p:nvPr>
        </p:nvSpPr>
        <p:spPr>
          <a:xfrm>
            <a:off x="1493975" y="3371259"/>
            <a:ext cx="2628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TITLE_ONLY_1_3">
    <p:bg>
      <p:bgPr>
        <a:solidFill>
          <a:schemeClr val="dk2"/>
        </a:solidFill>
      </p:bgPr>
    </p:bg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0" name="Google Shape;2310;p21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311" name="Google Shape;2311;p21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1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1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1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1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1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1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5" name="Google Shape;2375;p21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376" name="Google Shape;2376;p21"/>
          <p:cNvSpPr txBox="1"/>
          <p:nvPr>
            <p:ph idx="2" type="title"/>
          </p:nvPr>
        </p:nvSpPr>
        <p:spPr>
          <a:xfrm>
            <a:off x="951000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7" name="Google Shape;2377;p21"/>
          <p:cNvSpPr txBox="1"/>
          <p:nvPr>
            <p:ph idx="3" type="title"/>
          </p:nvPr>
        </p:nvSpPr>
        <p:spPr>
          <a:xfrm>
            <a:off x="951000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8" name="Google Shape;2378;p21"/>
          <p:cNvSpPr txBox="1"/>
          <p:nvPr>
            <p:ph idx="1" type="subTitle"/>
          </p:nvPr>
        </p:nvSpPr>
        <p:spPr>
          <a:xfrm>
            <a:off x="951000" y="3439000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9" name="Google Shape;2379;p21"/>
          <p:cNvSpPr txBox="1"/>
          <p:nvPr>
            <p:ph idx="4" type="subTitle"/>
          </p:nvPr>
        </p:nvSpPr>
        <p:spPr>
          <a:xfrm>
            <a:off x="951000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0" name="Google Shape;2380;p21"/>
          <p:cNvSpPr txBox="1"/>
          <p:nvPr>
            <p:ph idx="5" type="title"/>
          </p:nvPr>
        </p:nvSpPr>
        <p:spPr>
          <a:xfrm>
            <a:off x="6069300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1" name="Google Shape;2381;p21"/>
          <p:cNvSpPr txBox="1"/>
          <p:nvPr>
            <p:ph idx="6" type="title"/>
          </p:nvPr>
        </p:nvSpPr>
        <p:spPr>
          <a:xfrm>
            <a:off x="6069300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2" name="Google Shape;2382;p21"/>
          <p:cNvSpPr txBox="1"/>
          <p:nvPr>
            <p:ph idx="7" type="subTitle"/>
          </p:nvPr>
        </p:nvSpPr>
        <p:spPr>
          <a:xfrm>
            <a:off x="6069300" y="344537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3" name="Google Shape;2383;p21"/>
          <p:cNvSpPr txBox="1"/>
          <p:nvPr>
            <p:ph idx="8" type="subTitle"/>
          </p:nvPr>
        </p:nvSpPr>
        <p:spPr>
          <a:xfrm>
            <a:off x="6069300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4" name="Google Shape;2384;p21"/>
          <p:cNvSpPr txBox="1"/>
          <p:nvPr>
            <p:ph idx="9" type="title"/>
          </p:nvPr>
        </p:nvSpPr>
        <p:spPr>
          <a:xfrm>
            <a:off x="3510175" y="3170215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5" name="Google Shape;2385;p21"/>
          <p:cNvSpPr txBox="1"/>
          <p:nvPr>
            <p:ph idx="13" type="title"/>
          </p:nvPr>
        </p:nvSpPr>
        <p:spPr>
          <a:xfrm>
            <a:off x="3510175" y="2002906"/>
            <a:ext cx="2123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6" name="Google Shape;2386;p21"/>
          <p:cNvSpPr txBox="1"/>
          <p:nvPr>
            <p:ph idx="14" type="subTitle"/>
          </p:nvPr>
        </p:nvSpPr>
        <p:spPr>
          <a:xfrm>
            <a:off x="3510175" y="3439000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7" name="Google Shape;2387;p21"/>
          <p:cNvSpPr txBox="1"/>
          <p:nvPr>
            <p:ph idx="15" type="subTitle"/>
          </p:nvPr>
        </p:nvSpPr>
        <p:spPr>
          <a:xfrm>
            <a:off x="3510175" y="2271725"/>
            <a:ext cx="2123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USTOM_4">
    <p:bg>
      <p:bgPr>
        <a:solidFill>
          <a:schemeClr val="dk2"/>
        </a:solidFill>
      </p:bgPr>
    </p:bg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9" name="Google Shape;2389;p22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390" name="Google Shape;2390;p22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2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2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2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2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2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2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4" name="Google Shape;2454;p22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455" name="Google Shape;2455;p22"/>
          <p:cNvSpPr txBox="1"/>
          <p:nvPr>
            <p:ph hasCustomPrompt="1" idx="2" type="title"/>
          </p:nvPr>
        </p:nvSpPr>
        <p:spPr>
          <a:xfrm>
            <a:off x="6394250" y="3000476"/>
            <a:ext cx="14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6" name="Google Shape;2456;p22"/>
          <p:cNvSpPr txBox="1"/>
          <p:nvPr>
            <p:ph idx="1" type="subTitle"/>
          </p:nvPr>
        </p:nvSpPr>
        <p:spPr>
          <a:xfrm>
            <a:off x="6394250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7" name="Google Shape;2457;p22"/>
          <p:cNvSpPr txBox="1"/>
          <p:nvPr>
            <p:ph hasCustomPrompt="1" idx="3" type="title"/>
          </p:nvPr>
        </p:nvSpPr>
        <p:spPr>
          <a:xfrm>
            <a:off x="3839100" y="3000476"/>
            <a:ext cx="14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8" name="Google Shape;2458;p22"/>
          <p:cNvSpPr txBox="1"/>
          <p:nvPr>
            <p:ph idx="4" type="subTitle"/>
          </p:nvPr>
        </p:nvSpPr>
        <p:spPr>
          <a:xfrm>
            <a:off x="3839102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9" name="Google Shape;2459;p22"/>
          <p:cNvSpPr txBox="1"/>
          <p:nvPr>
            <p:ph hasCustomPrompt="1" idx="5" type="title"/>
          </p:nvPr>
        </p:nvSpPr>
        <p:spPr>
          <a:xfrm>
            <a:off x="1273975" y="3000476"/>
            <a:ext cx="14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0" name="Google Shape;2460;p22"/>
          <p:cNvSpPr txBox="1"/>
          <p:nvPr>
            <p:ph idx="6" type="subTitle"/>
          </p:nvPr>
        </p:nvSpPr>
        <p:spPr>
          <a:xfrm>
            <a:off x="1273975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9">
    <p:bg>
      <p:bgPr>
        <a:solidFill>
          <a:schemeClr val="dk2"/>
        </a:solidFill>
      </p:bgPr>
    </p:bg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23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463" name="Google Shape;2463;p23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3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3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3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3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3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3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7" name="Google Shape;2527;p23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528" name="Google Shape;2528;p23"/>
          <p:cNvSpPr txBox="1"/>
          <p:nvPr>
            <p:ph idx="2" type="title"/>
          </p:nvPr>
        </p:nvSpPr>
        <p:spPr>
          <a:xfrm>
            <a:off x="722375" y="2058350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9" name="Google Shape;2529;p23"/>
          <p:cNvSpPr txBox="1"/>
          <p:nvPr>
            <p:ph idx="1" type="subTitle"/>
          </p:nvPr>
        </p:nvSpPr>
        <p:spPr>
          <a:xfrm>
            <a:off x="722375" y="2327172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0" name="Google Shape;2530;p23"/>
          <p:cNvSpPr txBox="1"/>
          <p:nvPr>
            <p:ph idx="3" type="title"/>
          </p:nvPr>
        </p:nvSpPr>
        <p:spPr>
          <a:xfrm>
            <a:off x="722375" y="3681228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1" name="Google Shape;2531;p23"/>
          <p:cNvSpPr txBox="1"/>
          <p:nvPr>
            <p:ph idx="4" type="subTitle"/>
          </p:nvPr>
        </p:nvSpPr>
        <p:spPr>
          <a:xfrm>
            <a:off x="722375" y="3950050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2" name="Google Shape;2532;p23"/>
          <p:cNvSpPr txBox="1"/>
          <p:nvPr>
            <p:ph idx="5" type="title"/>
          </p:nvPr>
        </p:nvSpPr>
        <p:spPr>
          <a:xfrm>
            <a:off x="5911625" y="2058350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3" name="Google Shape;2533;p23"/>
          <p:cNvSpPr txBox="1"/>
          <p:nvPr>
            <p:ph idx="6" type="subTitle"/>
          </p:nvPr>
        </p:nvSpPr>
        <p:spPr>
          <a:xfrm>
            <a:off x="5911625" y="2327172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4" name="Google Shape;2534;p23"/>
          <p:cNvSpPr txBox="1"/>
          <p:nvPr>
            <p:ph idx="7" type="title"/>
          </p:nvPr>
        </p:nvSpPr>
        <p:spPr>
          <a:xfrm>
            <a:off x="5911625" y="3681228"/>
            <a:ext cx="2510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5" name="Google Shape;2535;p23"/>
          <p:cNvSpPr txBox="1"/>
          <p:nvPr>
            <p:ph idx="8" type="subTitle"/>
          </p:nvPr>
        </p:nvSpPr>
        <p:spPr>
          <a:xfrm>
            <a:off x="5911625" y="3950050"/>
            <a:ext cx="2510100" cy="68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6" name="Google Shape;2536;p23"/>
          <p:cNvSpPr txBox="1"/>
          <p:nvPr>
            <p:ph hasCustomPrompt="1" idx="9" type="title"/>
          </p:nvPr>
        </p:nvSpPr>
        <p:spPr>
          <a:xfrm>
            <a:off x="1792898" y="1522824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537" name="Google Shape;2537;p23"/>
          <p:cNvSpPr txBox="1"/>
          <p:nvPr>
            <p:ph hasCustomPrompt="1" idx="13" type="title"/>
          </p:nvPr>
        </p:nvSpPr>
        <p:spPr>
          <a:xfrm>
            <a:off x="1792773" y="3146799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538" name="Google Shape;2538;p23"/>
          <p:cNvSpPr txBox="1"/>
          <p:nvPr>
            <p:ph hasCustomPrompt="1" idx="14" type="title"/>
          </p:nvPr>
        </p:nvSpPr>
        <p:spPr>
          <a:xfrm>
            <a:off x="5911685" y="1522824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539" name="Google Shape;2539;p23"/>
          <p:cNvSpPr txBox="1"/>
          <p:nvPr>
            <p:ph hasCustomPrompt="1" idx="15" type="title"/>
          </p:nvPr>
        </p:nvSpPr>
        <p:spPr>
          <a:xfrm>
            <a:off x="5911560" y="3146799"/>
            <a:ext cx="1439700" cy="5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2">
    <p:bg>
      <p:bgPr>
        <a:solidFill>
          <a:schemeClr val="dk2"/>
        </a:solidFill>
      </p:bgPr>
    </p:bg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1" name="Google Shape;2541;p24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542" name="Google Shape;2542;p24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4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4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4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4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4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4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4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4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4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4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4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4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4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4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4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4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4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4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4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4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4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4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4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4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4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4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4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4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4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4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4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4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4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4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4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4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4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4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4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4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4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4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4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4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4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4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4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4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4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4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4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4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4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4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4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4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4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4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4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4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4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4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4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6" name="Google Shape;2606;p2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607" name="Google Shape;2607;p24"/>
          <p:cNvSpPr txBox="1"/>
          <p:nvPr>
            <p:ph idx="2" type="title"/>
          </p:nvPr>
        </p:nvSpPr>
        <p:spPr>
          <a:xfrm>
            <a:off x="1523775" y="3942201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08" name="Google Shape;2608;p24"/>
          <p:cNvSpPr txBox="1"/>
          <p:nvPr>
            <p:ph idx="3" type="title"/>
          </p:nvPr>
        </p:nvSpPr>
        <p:spPr>
          <a:xfrm>
            <a:off x="5040775" y="3942201"/>
            <a:ext cx="2579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09" name="Google Shape;2609;p24"/>
          <p:cNvSpPr txBox="1"/>
          <p:nvPr>
            <p:ph idx="1" type="subTitle"/>
          </p:nvPr>
        </p:nvSpPr>
        <p:spPr>
          <a:xfrm>
            <a:off x="1523775" y="4217350"/>
            <a:ext cx="25797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0" name="Google Shape;2610;p24"/>
          <p:cNvSpPr txBox="1"/>
          <p:nvPr>
            <p:ph idx="4" type="subTitle"/>
          </p:nvPr>
        </p:nvSpPr>
        <p:spPr>
          <a:xfrm>
            <a:off x="5040775" y="4217350"/>
            <a:ext cx="25797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_1_1_2">
    <p:bg>
      <p:bgPr>
        <a:solidFill>
          <a:schemeClr val="dk2"/>
        </a:solidFill>
      </p:bgPr>
    </p:bg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2" name="Google Shape;2612;p25"/>
          <p:cNvGrpSpPr/>
          <p:nvPr/>
        </p:nvGrpSpPr>
        <p:grpSpPr>
          <a:xfrm>
            <a:off x="2890" y="11321"/>
            <a:ext cx="9141502" cy="5120843"/>
            <a:chOff x="2890" y="11321"/>
            <a:chExt cx="9141502" cy="5120843"/>
          </a:xfrm>
        </p:grpSpPr>
        <p:sp>
          <p:nvSpPr>
            <p:cNvPr id="2613" name="Google Shape;2613;p25"/>
            <p:cNvSpPr/>
            <p:nvPr/>
          </p:nvSpPr>
          <p:spPr>
            <a:xfrm>
              <a:off x="289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5"/>
            <p:cNvSpPr/>
            <p:nvPr/>
          </p:nvSpPr>
          <p:spPr>
            <a:xfrm>
              <a:off x="38054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5"/>
            <p:cNvSpPr/>
            <p:nvPr/>
          </p:nvSpPr>
          <p:spPr>
            <a:xfrm>
              <a:off x="767734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5"/>
            <p:cNvSpPr/>
            <p:nvPr/>
          </p:nvSpPr>
          <p:spPr>
            <a:xfrm>
              <a:off x="115535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5"/>
            <p:cNvSpPr/>
            <p:nvPr/>
          </p:nvSpPr>
          <p:spPr>
            <a:xfrm>
              <a:off x="154257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5"/>
            <p:cNvSpPr/>
            <p:nvPr/>
          </p:nvSpPr>
          <p:spPr>
            <a:xfrm>
              <a:off x="1929799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5"/>
            <p:cNvSpPr/>
            <p:nvPr/>
          </p:nvSpPr>
          <p:spPr>
            <a:xfrm>
              <a:off x="231742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5"/>
            <p:cNvSpPr/>
            <p:nvPr/>
          </p:nvSpPr>
          <p:spPr>
            <a:xfrm>
              <a:off x="2704609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5"/>
            <p:cNvSpPr/>
            <p:nvPr/>
          </p:nvSpPr>
          <p:spPr>
            <a:xfrm>
              <a:off x="309223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5"/>
            <p:cNvSpPr/>
            <p:nvPr/>
          </p:nvSpPr>
          <p:spPr>
            <a:xfrm>
              <a:off x="3479452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5"/>
            <p:cNvSpPr/>
            <p:nvPr/>
          </p:nvSpPr>
          <p:spPr>
            <a:xfrm>
              <a:off x="3867074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5"/>
            <p:cNvSpPr/>
            <p:nvPr/>
          </p:nvSpPr>
          <p:spPr>
            <a:xfrm>
              <a:off x="425429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5"/>
            <p:cNvSpPr/>
            <p:nvPr/>
          </p:nvSpPr>
          <p:spPr>
            <a:xfrm>
              <a:off x="4641483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5"/>
            <p:cNvSpPr/>
            <p:nvPr/>
          </p:nvSpPr>
          <p:spPr>
            <a:xfrm>
              <a:off x="502910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5"/>
            <p:cNvSpPr/>
            <p:nvPr/>
          </p:nvSpPr>
          <p:spPr>
            <a:xfrm>
              <a:off x="5416327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5"/>
            <p:cNvSpPr/>
            <p:nvPr/>
          </p:nvSpPr>
          <p:spPr>
            <a:xfrm>
              <a:off x="580394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5"/>
            <p:cNvSpPr/>
            <p:nvPr/>
          </p:nvSpPr>
          <p:spPr>
            <a:xfrm>
              <a:off x="619117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5"/>
            <p:cNvSpPr/>
            <p:nvPr/>
          </p:nvSpPr>
          <p:spPr>
            <a:xfrm>
              <a:off x="6578358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5"/>
            <p:cNvSpPr/>
            <p:nvPr/>
          </p:nvSpPr>
          <p:spPr>
            <a:xfrm>
              <a:off x="696598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5"/>
            <p:cNvSpPr/>
            <p:nvPr/>
          </p:nvSpPr>
          <p:spPr>
            <a:xfrm>
              <a:off x="7353201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5"/>
            <p:cNvSpPr/>
            <p:nvPr/>
          </p:nvSpPr>
          <p:spPr>
            <a:xfrm>
              <a:off x="7740823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5"/>
            <p:cNvSpPr/>
            <p:nvPr/>
          </p:nvSpPr>
          <p:spPr>
            <a:xfrm>
              <a:off x="8128011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5"/>
            <p:cNvSpPr/>
            <p:nvPr/>
          </p:nvSpPr>
          <p:spPr>
            <a:xfrm>
              <a:off x="8515232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5"/>
            <p:cNvSpPr/>
            <p:nvPr/>
          </p:nvSpPr>
          <p:spPr>
            <a:xfrm>
              <a:off x="8902454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5"/>
            <p:cNvSpPr/>
            <p:nvPr/>
          </p:nvSpPr>
          <p:spPr>
            <a:xfrm>
              <a:off x="289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5"/>
            <p:cNvSpPr/>
            <p:nvPr/>
          </p:nvSpPr>
          <p:spPr>
            <a:xfrm>
              <a:off x="4641483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5"/>
            <p:cNvSpPr/>
            <p:nvPr/>
          </p:nvSpPr>
          <p:spPr>
            <a:xfrm>
              <a:off x="5029105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5"/>
            <p:cNvSpPr/>
            <p:nvPr/>
          </p:nvSpPr>
          <p:spPr>
            <a:xfrm>
              <a:off x="5416327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5"/>
            <p:cNvSpPr/>
            <p:nvPr/>
          </p:nvSpPr>
          <p:spPr>
            <a:xfrm>
              <a:off x="5803948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5"/>
            <p:cNvSpPr/>
            <p:nvPr/>
          </p:nvSpPr>
          <p:spPr>
            <a:xfrm>
              <a:off x="619117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5"/>
            <p:cNvSpPr/>
            <p:nvPr/>
          </p:nvSpPr>
          <p:spPr>
            <a:xfrm>
              <a:off x="6578358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5"/>
            <p:cNvSpPr/>
            <p:nvPr/>
          </p:nvSpPr>
          <p:spPr>
            <a:xfrm>
              <a:off x="696598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5"/>
            <p:cNvSpPr/>
            <p:nvPr/>
          </p:nvSpPr>
          <p:spPr>
            <a:xfrm>
              <a:off x="735320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5"/>
            <p:cNvSpPr/>
            <p:nvPr/>
          </p:nvSpPr>
          <p:spPr>
            <a:xfrm>
              <a:off x="7740823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5"/>
            <p:cNvSpPr/>
            <p:nvPr/>
          </p:nvSpPr>
          <p:spPr>
            <a:xfrm>
              <a:off x="8128011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5"/>
            <p:cNvSpPr/>
            <p:nvPr/>
          </p:nvSpPr>
          <p:spPr>
            <a:xfrm>
              <a:off x="8515232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5"/>
            <p:cNvSpPr/>
            <p:nvPr/>
          </p:nvSpPr>
          <p:spPr>
            <a:xfrm>
              <a:off x="8902454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5"/>
            <p:cNvSpPr/>
            <p:nvPr/>
          </p:nvSpPr>
          <p:spPr>
            <a:xfrm>
              <a:off x="289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5"/>
            <p:cNvSpPr/>
            <p:nvPr/>
          </p:nvSpPr>
          <p:spPr>
            <a:xfrm>
              <a:off x="4641483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5"/>
            <p:cNvSpPr/>
            <p:nvPr/>
          </p:nvSpPr>
          <p:spPr>
            <a:xfrm>
              <a:off x="5029105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5"/>
            <p:cNvSpPr/>
            <p:nvPr/>
          </p:nvSpPr>
          <p:spPr>
            <a:xfrm>
              <a:off x="5416327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5"/>
            <p:cNvSpPr/>
            <p:nvPr/>
          </p:nvSpPr>
          <p:spPr>
            <a:xfrm>
              <a:off x="5803948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5"/>
            <p:cNvSpPr/>
            <p:nvPr/>
          </p:nvSpPr>
          <p:spPr>
            <a:xfrm>
              <a:off x="619117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5"/>
            <p:cNvSpPr/>
            <p:nvPr/>
          </p:nvSpPr>
          <p:spPr>
            <a:xfrm>
              <a:off x="6578358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5"/>
            <p:cNvSpPr/>
            <p:nvPr/>
          </p:nvSpPr>
          <p:spPr>
            <a:xfrm>
              <a:off x="696598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5"/>
            <p:cNvSpPr/>
            <p:nvPr/>
          </p:nvSpPr>
          <p:spPr>
            <a:xfrm>
              <a:off x="735320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5"/>
            <p:cNvSpPr/>
            <p:nvPr/>
          </p:nvSpPr>
          <p:spPr>
            <a:xfrm>
              <a:off x="7740823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5"/>
            <p:cNvSpPr/>
            <p:nvPr/>
          </p:nvSpPr>
          <p:spPr>
            <a:xfrm>
              <a:off x="8128011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5"/>
            <p:cNvSpPr/>
            <p:nvPr/>
          </p:nvSpPr>
          <p:spPr>
            <a:xfrm>
              <a:off x="8515232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5"/>
            <p:cNvSpPr/>
            <p:nvPr/>
          </p:nvSpPr>
          <p:spPr>
            <a:xfrm>
              <a:off x="8902454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5"/>
            <p:cNvSpPr/>
            <p:nvPr/>
          </p:nvSpPr>
          <p:spPr>
            <a:xfrm>
              <a:off x="289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5"/>
            <p:cNvSpPr/>
            <p:nvPr/>
          </p:nvSpPr>
          <p:spPr>
            <a:xfrm>
              <a:off x="4641483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5"/>
            <p:cNvSpPr/>
            <p:nvPr/>
          </p:nvSpPr>
          <p:spPr>
            <a:xfrm>
              <a:off x="5029105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37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5"/>
            <p:cNvSpPr/>
            <p:nvPr/>
          </p:nvSpPr>
          <p:spPr>
            <a:xfrm>
              <a:off x="5416327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5"/>
            <p:cNvSpPr/>
            <p:nvPr/>
          </p:nvSpPr>
          <p:spPr>
            <a:xfrm>
              <a:off x="5803948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5"/>
            <p:cNvSpPr/>
            <p:nvPr/>
          </p:nvSpPr>
          <p:spPr>
            <a:xfrm>
              <a:off x="619117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5"/>
            <p:cNvSpPr/>
            <p:nvPr/>
          </p:nvSpPr>
          <p:spPr>
            <a:xfrm>
              <a:off x="6578358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5"/>
            <p:cNvSpPr/>
            <p:nvPr/>
          </p:nvSpPr>
          <p:spPr>
            <a:xfrm>
              <a:off x="696598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5"/>
            <p:cNvSpPr/>
            <p:nvPr/>
          </p:nvSpPr>
          <p:spPr>
            <a:xfrm>
              <a:off x="7353201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6"/>
                    <a:pt x="48" y="4791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74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5"/>
            <p:cNvSpPr/>
            <p:nvPr/>
          </p:nvSpPr>
          <p:spPr>
            <a:xfrm>
              <a:off x="7740823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0"/>
                    <a:pt x="3571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5"/>
            <p:cNvSpPr/>
            <p:nvPr/>
          </p:nvSpPr>
          <p:spPr>
            <a:xfrm>
              <a:off x="8128011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5"/>
            <p:cNvSpPr/>
            <p:nvPr/>
          </p:nvSpPr>
          <p:spPr>
            <a:xfrm>
              <a:off x="8515232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5"/>
            <p:cNvSpPr/>
            <p:nvPr/>
          </p:nvSpPr>
          <p:spPr>
            <a:xfrm>
              <a:off x="8902454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5"/>
            <p:cNvSpPr/>
            <p:nvPr/>
          </p:nvSpPr>
          <p:spPr>
            <a:xfrm>
              <a:off x="289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5"/>
            <p:cNvSpPr/>
            <p:nvPr/>
          </p:nvSpPr>
          <p:spPr>
            <a:xfrm>
              <a:off x="4641483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5"/>
            <p:cNvSpPr/>
            <p:nvPr/>
          </p:nvSpPr>
          <p:spPr>
            <a:xfrm>
              <a:off x="5029105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5"/>
            <p:cNvSpPr/>
            <p:nvPr/>
          </p:nvSpPr>
          <p:spPr>
            <a:xfrm>
              <a:off x="5416327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2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5"/>
            <p:cNvSpPr/>
            <p:nvPr/>
          </p:nvSpPr>
          <p:spPr>
            <a:xfrm>
              <a:off x="5803948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5"/>
            <p:cNvSpPr/>
            <p:nvPr/>
          </p:nvSpPr>
          <p:spPr>
            <a:xfrm>
              <a:off x="619117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5"/>
            <p:cNvSpPr/>
            <p:nvPr/>
          </p:nvSpPr>
          <p:spPr>
            <a:xfrm>
              <a:off x="6578358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5"/>
            <p:cNvSpPr/>
            <p:nvPr/>
          </p:nvSpPr>
          <p:spPr>
            <a:xfrm>
              <a:off x="696598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5"/>
            <p:cNvSpPr/>
            <p:nvPr/>
          </p:nvSpPr>
          <p:spPr>
            <a:xfrm>
              <a:off x="7353201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80"/>
                    <a:pt x="3570" y="11199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293"/>
                    <a:pt x="7259" y="5522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5"/>
            <p:cNvSpPr/>
            <p:nvPr/>
          </p:nvSpPr>
          <p:spPr>
            <a:xfrm>
              <a:off x="7740823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2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5"/>
            <p:cNvSpPr/>
            <p:nvPr/>
          </p:nvSpPr>
          <p:spPr>
            <a:xfrm>
              <a:off x="8128011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5"/>
            <p:cNvSpPr/>
            <p:nvPr/>
          </p:nvSpPr>
          <p:spPr>
            <a:xfrm>
              <a:off x="8515232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5"/>
            <p:cNvSpPr/>
            <p:nvPr/>
          </p:nvSpPr>
          <p:spPr>
            <a:xfrm>
              <a:off x="8902454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5"/>
            <p:cNvSpPr/>
            <p:nvPr/>
          </p:nvSpPr>
          <p:spPr>
            <a:xfrm>
              <a:off x="289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5"/>
            <p:cNvSpPr/>
            <p:nvPr/>
          </p:nvSpPr>
          <p:spPr>
            <a:xfrm>
              <a:off x="4641483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5"/>
            <p:cNvSpPr/>
            <p:nvPr/>
          </p:nvSpPr>
          <p:spPr>
            <a:xfrm>
              <a:off x="5029105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37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5"/>
            <p:cNvSpPr/>
            <p:nvPr/>
          </p:nvSpPr>
          <p:spPr>
            <a:xfrm>
              <a:off x="5416327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5"/>
            <p:cNvSpPr/>
            <p:nvPr/>
          </p:nvSpPr>
          <p:spPr>
            <a:xfrm>
              <a:off x="5803948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5"/>
            <p:cNvSpPr/>
            <p:nvPr/>
          </p:nvSpPr>
          <p:spPr>
            <a:xfrm>
              <a:off x="619117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5"/>
            <p:cNvSpPr/>
            <p:nvPr/>
          </p:nvSpPr>
          <p:spPr>
            <a:xfrm>
              <a:off x="6578358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5"/>
            <p:cNvSpPr/>
            <p:nvPr/>
          </p:nvSpPr>
          <p:spPr>
            <a:xfrm>
              <a:off x="696598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5"/>
            <p:cNvSpPr/>
            <p:nvPr/>
          </p:nvSpPr>
          <p:spPr>
            <a:xfrm>
              <a:off x="7353201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49"/>
                    <a:pt x="48" y="4792"/>
                    <a:pt x="24" y="5486"/>
                  </a:cubicBezTo>
                  <a:cubicBezTo>
                    <a:pt x="0" y="6169"/>
                    <a:pt x="3055" y="11092"/>
                    <a:pt x="3558" y="11199"/>
                  </a:cubicBezTo>
                  <a:cubicBezTo>
                    <a:pt x="3562" y="11201"/>
                    <a:pt x="3568" y="11201"/>
                    <a:pt x="3573" y="11201"/>
                  </a:cubicBezTo>
                  <a:cubicBezTo>
                    <a:pt x="4081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5"/>
            <p:cNvSpPr/>
            <p:nvPr/>
          </p:nvSpPr>
          <p:spPr>
            <a:xfrm>
              <a:off x="7740823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24" y="5486"/>
                  </a:cubicBezTo>
                  <a:cubicBezTo>
                    <a:pt x="0" y="6169"/>
                    <a:pt x="3054" y="11092"/>
                    <a:pt x="3557" y="11199"/>
                  </a:cubicBezTo>
                  <a:cubicBezTo>
                    <a:pt x="3562" y="11201"/>
                    <a:pt x="3567" y="11201"/>
                    <a:pt x="3573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5"/>
            <p:cNvSpPr/>
            <p:nvPr/>
          </p:nvSpPr>
          <p:spPr>
            <a:xfrm>
              <a:off x="8128011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5"/>
            <p:cNvSpPr/>
            <p:nvPr/>
          </p:nvSpPr>
          <p:spPr>
            <a:xfrm>
              <a:off x="8515232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5"/>
            <p:cNvSpPr/>
            <p:nvPr/>
          </p:nvSpPr>
          <p:spPr>
            <a:xfrm>
              <a:off x="8902454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5"/>
            <p:cNvSpPr/>
            <p:nvPr/>
          </p:nvSpPr>
          <p:spPr>
            <a:xfrm>
              <a:off x="289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5"/>
            <p:cNvSpPr/>
            <p:nvPr/>
          </p:nvSpPr>
          <p:spPr>
            <a:xfrm>
              <a:off x="4641483" y="318054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5"/>
            <p:cNvSpPr/>
            <p:nvPr/>
          </p:nvSpPr>
          <p:spPr>
            <a:xfrm>
              <a:off x="5029105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5"/>
            <p:cNvSpPr/>
            <p:nvPr/>
          </p:nvSpPr>
          <p:spPr>
            <a:xfrm>
              <a:off x="5416327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5"/>
            <p:cNvSpPr/>
            <p:nvPr/>
          </p:nvSpPr>
          <p:spPr>
            <a:xfrm>
              <a:off x="5803948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5"/>
            <p:cNvSpPr/>
            <p:nvPr/>
          </p:nvSpPr>
          <p:spPr>
            <a:xfrm>
              <a:off x="6191170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5"/>
            <p:cNvSpPr/>
            <p:nvPr/>
          </p:nvSpPr>
          <p:spPr>
            <a:xfrm>
              <a:off x="6578358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01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5"/>
            <p:cNvSpPr/>
            <p:nvPr/>
          </p:nvSpPr>
          <p:spPr>
            <a:xfrm>
              <a:off x="696598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6" y="11189"/>
                    <a:pt x="3571" y="11189"/>
                  </a:cubicBezTo>
                  <a:cubicBezTo>
                    <a:pt x="4062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5"/>
            <p:cNvSpPr/>
            <p:nvPr/>
          </p:nvSpPr>
          <p:spPr>
            <a:xfrm>
              <a:off x="7353201" y="3180540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70" y="11188"/>
                  </a:cubicBezTo>
                  <a:cubicBezTo>
                    <a:pt x="3574" y="11189"/>
                    <a:pt x="3578" y="11189"/>
                    <a:pt x="3583" y="11189"/>
                  </a:cubicBezTo>
                  <a:cubicBezTo>
                    <a:pt x="4074" y="11189"/>
                    <a:pt x="7259" y="6294"/>
                    <a:pt x="7259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5"/>
            <p:cNvSpPr/>
            <p:nvPr/>
          </p:nvSpPr>
          <p:spPr>
            <a:xfrm>
              <a:off x="7740823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5"/>
            <p:cNvSpPr/>
            <p:nvPr/>
          </p:nvSpPr>
          <p:spPr>
            <a:xfrm>
              <a:off x="8128011" y="318054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5"/>
            <p:cNvSpPr/>
            <p:nvPr/>
          </p:nvSpPr>
          <p:spPr>
            <a:xfrm>
              <a:off x="8515232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5"/>
            <p:cNvSpPr/>
            <p:nvPr/>
          </p:nvSpPr>
          <p:spPr>
            <a:xfrm>
              <a:off x="8902454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5"/>
            <p:cNvSpPr/>
            <p:nvPr/>
          </p:nvSpPr>
          <p:spPr>
            <a:xfrm>
              <a:off x="289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5"/>
            <p:cNvSpPr/>
            <p:nvPr/>
          </p:nvSpPr>
          <p:spPr>
            <a:xfrm>
              <a:off x="4641483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5"/>
            <p:cNvSpPr/>
            <p:nvPr/>
          </p:nvSpPr>
          <p:spPr>
            <a:xfrm>
              <a:off x="5029105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5"/>
            <p:cNvSpPr/>
            <p:nvPr/>
          </p:nvSpPr>
          <p:spPr>
            <a:xfrm>
              <a:off x="5416327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5"/>
            <p:cNvSpPr/>
            <p:nvPr/>
          </p:nvSpPr>
          <p:spPr>
            <a:xfrm>
              <a:off x="5803948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5"/>
            <p:cNvSpPr/>
            <p:nvPr/>
          </p:nvSpPr>
          <p:spPr>
            <a:xfrm>
              <a:off x="619117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5"/>
            <p:cNvSpPr/>
            <p:nvPr/>
          </p:nvSpPr>
          <p:spPr>
            <a:xfrm>
              <a:off x="6578358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5"/>
            <p:cNvSpPr/>
            <p:nvPr/>
          </p:nvSpPr>
          <p:spPr>
            <a:xfrm>
              <a:off x="696598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5"/>
            <p:cNvSpPr/>
            <p:nvPr/>
          </p:nvSpPr>
          <p:spPr>
            <a:xfrm>
              <a:off x="735320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5"/>
            <p:cNvSpPr/>
            <p:nvPr/>
          </p:nvSpPr>
          <p:spPr>
            <a:xfrm>
              <a:off x="7740823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5"/>
            <p:cNvSpPr/>
            <p:nvPr/>
          </p:nvSpPr>
          <p:spPr>
            <a:xfrm>
              <a:off x="8128011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5"/>
            <p:cNvSpPr/>
            <p:nvPr/>
          </p:nvSpPr>
          <p:spPr>
            <a:xfrm>
              <a:off x="8515232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5"/>
            <p:cNvSpPr/>
            <p:nvPr/>
          </p:nvSpPr>
          <p:spPr>
            <a:xfrm>
              <a:off x="8902454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5"/>
            <p:cNvSpPr/>
            <p:nvPr/>
          </p:nvSpPr>
          <p:spPr>
            <a:xfrm>
              <a:off x="289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5"/>
            <p:cNvSpPr/>
            <p:nvPr/>
          </p:nvSpPr>
          <p:spPr>
            <a:xfrm>
              <a:off x="4641483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5"/>
            <p:cNvSpPr/>
            <p:nvPr/>
          </p:nvSpPr>
          <p:spPr>
            <a:xfrm>
              <a:off x="5029105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5"/>
            <p:cNvSpPr/>
            <p:nvPr/>
          </p:nvSpPr>
          <p:spPr>
            <a:xfrm>
              <a:off x="5416327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5"/>
            <p:cNvSpPr/>
            <p:nvPr/>
          </p:nvSpPr>
          <p:spPr>
            <a:xfrm>
              <a:off x="5803948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5"/>
            <p:cNvSpPr/>
            <p:nvPr/>
          </p:nvSpPr>
          <p:spPr>
            <a:xfrm>
              <a:off x="619117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5"/>
            <p:cNvSpPr/>
            <p:nvPr/>
          </p:nvSpPr>
          <p:spPr>
            <a:xfrm>
              <a:off x="6578358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5"/>
            <p:cNvSpPr/>
            <p:nvPr/>
          </p:nvSpPr>
          <p:spPr>
            <a:xfrm>
              <a:off x="696598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5"/>
            <p:cNvSpPr/>
            <p:nvPr/>
          </p:nvSpPr>
          <p:spPr>
            <a:xfrm>
              <a:off x="7353201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5"/>
            <p:cNvSpPr/>
            <p:nvPr/>
          </p:nvSpPr>
          <p:spPr>
            <a:xfrm>
              <a:off x="7740823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5"/>
            <p:cNvSpPr/>
            <p:nvPr/>
          </p:nvSpPr>
          <p:spPr>
            <a:xfrm>
              <a:off x="8128011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5"/>
            <p:cNvSpPr/>
            <p:nvPr/>
          </p:nvSpPr>
          <p:spPr>
            <a:xfrm>
              <a:off x="8515232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5"/>
            <p:cNvSpPr/>
            <p:nvPr/>
          </p:nvSpPr>
          <p:spPr>
            <a:xfrm>
              <a:off x="8902454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5"/>
            <p:cNvSpPr/>
            <p:nvPr/>
          </p:nvSpPr>
          <p:spPr>
            <a:xfrm>
              <a:off x="289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5"/>
            <p:cNvSpPr/>
            <p:nvPr/>
          </p:nvSpPr>
          <p:spPr>
            <a:xfrm>
              <a:off x="38054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5"/>
            <p:cNvSpPr/>
            <p:nvPr/>
          </p:nvSpPr>
          <p:spPr>
            <a:xfrm>
              <a:off x="767734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5"/>
            <p:cNvSpPr/>
            <p:nvPr/>
          </p:nvSpPr>
          <p:spPr>
            <a:xfrm>
              <a:off x="115535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5"/>
            <p:cNvSpPr/>
            <p:nvPr/>
          </p:nvSpPr>
          <p:spPr>
            <a:xfrm>
              <a:off x="154257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5"/>
            <p:cNvSpPr/>
            <p:nvPr/>
          </p:nvSpPr>
          <p:spPr>
            <a:xfrm>
              <a:off x="1929799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5"/>
            <p:cNvSpPr/>
            <p:nvPr/>
          </p:nvSpPr>
          <p:spPr>
            <a:xfrm>
              <a:off x="231742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5"/>
            <p:cNvSpPr/>
            <p:nvPr/>
          </p:nvSpPr>
          <p:spPr>
            <a:xfrm>
              <a:off x="2704609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5"/>
            <p:cNvSpPr/>
            <p:nvPr/>
          </p:nvSpPr>
          <p:spPr>
            <a:xfrm>
              <a:off x="309223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5"/>
            <p:cNvSpPr/>
            <p:nvPr/>
          </p:nvSpPr>
          <p:spPr>
            <a:xfrm>
              <a:off x="3479452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5"/>
            <p:cNvSpPr/>
            <p:nvPr/>
          </p:nvSpPr>
          <p:spPr>
            <a:xfrm>
              <a:off x="3867074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5"/>
            <p:cNvSpPr/>
            <p:nvPr/>
          </p:nvSpPr>
          <p:spPr>
            <a:xfrm>
              <a:off x="425429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5"/>
            <p:cNvSpPr/>
            <p:nvPr/>
          </p:nvSpPr>
          <p:spPr>
            <a:xfrm>
              <a:off x="4641483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5"/>
            <p:cNvSpPr/>
            <p:nvPr/>
          </p:nvSpPr>
          <p:spPr>
            <a:xfrm>
              <a:off x="502910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5"/>
            <p:cNvSpPr/>
            <p:nvPr/>
          </p:nvSpPr>
          <p:spPr>
            <a:xfrm>
              <a:off x="5416327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5"/>
            <p:cNvSpPr/>
            <p:nvPr/>
          </p:nvSpPr>
          <p:spPr>
            <a:xfrm>
              <a:off x="580394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5"/>
            <p:cNvSpPr/>
            <p:nvPr/>
          </p:nvSpPr>
          <p:spPr>
            <a:xfrm>
              <a:off x="619117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5"/>
            <p:cNvSpPr/>
            <p:nvPr/>
          </p:nvSpPr>
          <p:spPr>
            <a:xfrm>
              <a:off x="6578358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5"/>
            <p:cNvSpPr/>
            <p:nvPr/>
          </p:nvSpPr>
          <p:spPr>
            <a:xfrm>
              <a:off x="696598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5"/>
            <p:cNvSpPr/>
            <p:nvPr/>
          </p:nvSpPr>
          <p:spPr>
            <a:xfrm>
              <a:off x="735320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5"/>
            <p:cNvSpPr/>
            <p:nvPr/>
          </p:nvSpPr>
          <p:spPr>
            <a:xfrm>
              <a:off x="7740823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5"/>
            <p:cNvSpPr/>
            <p:nvPr/>
          </p:nvSpPr>
          <p:spPr>
            <a:xfrm>
              <a:off x="8128011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5"/>
            <p:cNvSpPr/>
            <p:nvPr/>
          </p:nvSpPr>
          <p:spPr>
            <a:xfrm>
              <a:off x="8515232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5"/>
            <p:cNvSpPr/>
            <p:nvPr/>
          </p:nvSpPr>
          <p:spPr>
            <a:xfrm>
              <a:off x="8902454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5" name="Google Shape;2765;p25"/>
          <p:cNvSpPr txBox="1"/>
          <p:nvPr>
            <p:ph idx="1" type="subTitle"/>
          </p:nvPr>
        </p:nvSpPr>
        <p:spPr>
          <a:xfrm>
            <a:off x="722375" y="1543323"/>
            <a:ext cx="3052800" cy="112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6" name="Google Shape;2766;p25"/>
          <p:cNvSpPr txBox="1"/>
          <p:nvPr/>
        </p:nvSpPr>
        <p:spPr>
          <a:xfrm>
            <a:off x="722375" y="2747522"/>
            <a:ext cx="36213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7" name="Google Shape;2767;p25"/>
          <p:cNvSpPr txBox="1"/>
          <p:nvPr>
            <p:ph type="ctrTitle"/>
          </p:nvPr>
        </p:nvSpPr>
        <p:spPr>
          <a:xfrm>
            <a:off x="722375" y="555049"/>
            <a:ext cx="3849600" cy="10215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32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15">
    <p:bg>
      <p:bgPr>
        <a:solidFill>
          <a:schemeClr val="dk2"/>
        </a:solidFill>
      </p:bgPr>
    </p:bg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oogle Shape;2769;p26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770" name="Google Shape;2770;p26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6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6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6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6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6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6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6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6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6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6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6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6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6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6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6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6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6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6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6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6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6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6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6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6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6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6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6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6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6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6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6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6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6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6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6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6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6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6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6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6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6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6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6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6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6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6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6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6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6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6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6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6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6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6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6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6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6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6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6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6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6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6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6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4" name="Google Shape;2834;p2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835" name="Google Shape;2835;p26"/>
          <p:cNvSpPr txBox="1"/>
          <p:nvPr>
            <p:ph idx="1" type="subTitle"/>
          </p:nvPr>
        </p:nvSpPr>
        <p:spPr>
          <a:xfrm>
            <a:off x="1010500" y="3615778"/>
            <a:ext cx="20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6" name="Google Shape;2836;p26"/>
          <p:cNvSpPr txBox="1"/>
          <p:nvPr>
            <p:ph hasCustomPrompt="1" idx="2" type="title"/>
          </p:nvPr>
        </p:nvSpPr>
        <p:spPr>
          <a:xfrm>
            <a:off x="1383400" y="3079100"/>
            <a:ext cx="1257000" cy="346200"/>
          </a:xfrm>
          <a:prstGeom prst="rect">
            <a:avLst/>
          </a:prstGeom>
          <a:noFill/>
          <a:effectLst>
            <a:outerShdw blurRad="14288" rotWithShape="0" algn="bl" dir="156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837" name="Google Shape;2837;p26"/>
          <p:cNvSpPr txBox="1"/>
          <p:nvPr>
            <p:ph idx="3" type="subTitle"/>
          </p:nvPr>
        </p:nvSpPr>
        <p:spPr>
          <a:xfrm>
            <a:off x="3570575" y="3615778"/>
            <a:ext cx="20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8" name="Google Shape;2838;p26"/>
          <p:cNvSpPr txBox="1"/>
          <p:nvPr>
            <p:ph hasCustomPrompt="1" idx="4" type="title"/>
          </p:nvPr>
        </p:nvSpPr>
        <p:spPr>
          <a:xfrm>
            <a:off x="3943475" y="3079100"/>
            <a:ext cx="1257000" cy="346200"/>
          </a:xfrm>
          <a:prstGeom prst="rect">
            <a:avLst/>
          </a:prstGeom>
          <a:noFill/>
          <a:effectLst>
            <a:outerShdw blurRad="14288" rotWithShape="0" algn="bl" dir="156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839" name="Google Shape;2839;p26"/>
          <p:cNvSpPr txBox="1"/>
          <p:nvPr>
            <p:ph idx="5" type="subTitle"/>
          </p:nvPr>
        </p:nvSpPr>
        <p:spPr>
          <a:xfrm>
            <a:off x="6130700" y="3615778"/>
            <a:ext cx="20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0" name="Google Shape;2840;p26"/>
          <p:cNvSpPr txBox="1"/>
          <p:nvPr>
            <p:ph hasCustomPrompt="1" idx="6" type="title"/>
          </p:nvPr>
        </p:nvSpPr>
        <p:spPr>
          <a:xfrm>
            <a:off x="6503600" y="3079100"/>
            <a:ext cx="1257000" cy="346200"/>
          </a:xfrm>
          <a:prstGeom prst="rect">
            <a:avLst/>
          </a:prstGeom>
          <a:noFill/>
          <a:effectLst>
            <a:outerShdw blurRad="14288" rotWithShape="0" algn="bl" dir="156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5_1">
    <p:bg>
      <p:bgPr>
        <a:solidFill>
          <a:schemeClr val="dk2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2" name="Google Shape;2842;p27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843" name="Google Shape;2843;p27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7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7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7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7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7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7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7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7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7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7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7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7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7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7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7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7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7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7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7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7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7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7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7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7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7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7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7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7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7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7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7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7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7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7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7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7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7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7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7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7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7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7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7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7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7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7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7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7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7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7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7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7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7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7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7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7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7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7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7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7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7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7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7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7" name="Google Shape;2907;p27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2908" name="Google Shape;2908;p27"/>
          <p:cNvSpPr txBox="1"/>
          <p:nvPr>
            <p:ph idx="2" type="title"/>
          </p:nvPr>
        </p:nvSpPr>
        <p:spPr>
          <a:xfrm>
            <a:off x="6027245" y="2490925"/>
            <a:ext cx="2196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09" name="Google Shape;2909;p27"/>
          <p:cNvSpPr txBox="1"/>
          <p:nvPr>
            <p:ph idx="3" type="title"/>
          </p:nvPr>
        </p:nvSpPr>
        <p:spPr>
          <a:xfrm>
            <a:off x="920155" y="2490925"/>
            <a:ext cx="2196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 b="1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10" name="Google Shape;2910;p27"/>
          <p:cNvSpPr txBox="1"/>
          <p:nvPr>
            <p:ph idx="1" type="subTitle"/>
          </p:nvPr>
        </p:nvSpPr>
        <p:spPr>
          <a:xfrm>
            <a:off x="6027245" y="2759749"/>
            <a:ext cx="2196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1" name="Google Shape;2911;p27"/>
          <p:cNvSpPr txBox="1"/>
          <p:nvPr>
            <p:ph idx="4" type="subTitle"/>
          </p:nvPr>
        </p:nvSpPr>
        <p:spPr>
          <a:xfrm>
            <a:off x="920155" y="2759749"/>
            <a:ext cx="2196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7">
    <p:bg>
      <p:bgPr>
        <a:solidFill>
          <a:schemeClr val="dk2"/>
        </a:solidFill>
      </p:bgPr>
    </p:bg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3" name="Google Shape;2913;p28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2914" name="Google Shape;2914;p28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8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8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8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8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8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8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8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8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8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8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8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8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8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8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8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8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8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8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8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8"/>
            <p:cNvSpPr/>
            <p:nvPr/>
          </p:nvSpPr>
          <p:spPr>
            <a:xfrm>
              <a:off x="38054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8"/>
            <p:cNvSpPr/>
            <p:nvPr/>
          </p:nvSpPr>
          <p:spPr>
            <a:xfrm>
              <a:off x="767734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8"/>
            <p:cNvSpPr/>
            <p:nvPr/>
          </p:nvSpPr>
          <p:spPr>
            <a:xfrm>
              <a:off x="115535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8"/>
            <p:cNvSpPr/>
            <p:nvPr/>
          </p:nvSpPr>
          <p:spPr>
            <a:xfrm>
              <a:off x="154257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8"/>
            <p:cNvSpPr/>
            <p:nvPr/>
          </p:nvSpPr>
          <p:spPr>
            <a:xfrm>
              <a:off x="1929799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8"/>
            <p:cNvSpPr/>
            <p:nvPr/>
          </p:nvSpPr>
          <p:spPr>
            <a:xfrm>
              <a:off x="231742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8"/>
            <p:cNvSpPr/>
            <p:nvPr/>
          </p:nvSpPr>
          <p:spPr>
            <a:xfrm>
              <a:off x="2704609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8"/>
            <p:cNvSpPr/>
            <p:nvPr/>
          </p:nvSpPr>
          <p:spPr>
            <a:xfrm>
              <a:off x="309223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8"/>
            <p:cNvSpPr/>
            <p:nvPr/>
          </p:nvSpPr>
          <p:spPr>
            <a:xfrm>
              <a:off x="3479452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8"/>
            <p:cNvSpPr/>
            <p:nvPr/>
          </p:nvSpPr>
          <p:spPr>
            <a:xfrm>
              <a:off x="3867074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8"/>
            <p:cNvSpPr/>
            <p:nvPr/>
          </p:nvSpPr>
          <p:spPr>
            <a:xfrm>
              <a:off x="425429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8"/>
            <p:cNvSpPr/>
            <p:nvPr/>
          </p:nvSpPr>
          <p:spPr>
            <a:xfrm>
              <a:off x="4641483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8"/>
            <p:cNvSpPr/>
            <p:nvPr/>
          </p:nvSpPr>
          <p:spPr>
            <a:xfrm>
              <a:off x="502910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8"/>
            <p:cNvSpPr/>
            <p:nvPr/>
          </p:nvSpPr>
          <p:spPr>
            <a:xfrm>
              <a:off x="5416327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8"/>
            <p:cNvSpPr/>
            <p:nvPr/>
          </p:nvSpPr>
          <p:spPr>
            <a:xfrm>
              <a:off x="580394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8"/>
            <p:cNvSpPr/>
            <p:nvPr/>
          </p:nvSpPr>
          <p:spPr>
            <a:xfrm>
              <a:off x="619117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8"/>
            <p:cNvSpPr/>
            <p:nvPr/>
          </p:nvSpPr>
          <p:spPr>
            <a:xfrm>
              <a:off x="6578358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8"/>
            <p:cNvSpPr/>
            <p:nvPr/>
          </p:nvSpPr>
          <p:spPr>
            <a:xfrm>
              <a:off x="696598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8"/>
            <p:cNvSpPr/>
            <p:nvPr/>
          </p:nvSpPr>
          <p:spPr>
            <a:xfrm>
              <a:off x="735320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8"/>
            <p:cNvSpPr/>
            <p:nvPr/>
          </p:nvSpPr>
          <p:spPr>
            <a:xfrm>
              <a:off x="7740823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8"/>
            <p:cNvSpPr/>
            <p:nvPr/>
          </p:nvSpPr>
          <p:spPr>
            <a:xfrm>
              <a:off x="8128011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8"/>
            <p:cNvSpPr/>
            <p:nvPr/>
          </p:nvSpPr>
          <p:spPr>
            <a:xfrm>
              <a:off x="8515232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8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8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8"/>
            <p:cNvSpPr/>
            <p:nvPr/>
          </p:nvSpPr>
          <p:spPr>
            <a:xfrm>
              <a:off x="380546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8"/>
            <p:cNvSpPr/>
            <p:nvPr/>
          </p:nvSpPr>
          <p:spPr>
            <a:xfrm>
              <a:off x="767734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8"/>
            <p:cNvSpPr/>
            <p:nvPr/>
          </p:nvSpPr>
          <p:spPr>
            <a:xfrm>
              <a:off x="8128011" y="1067848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8"/>
            <p:cNvSpPr/>
            <p:nvPr/>
          </p:nvSpPr>
          <p:spPr>
            <a:xfrm>
              <a:off x="8515232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8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8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8"/>
            <p:cNvSpPr/>
            <p:nvPr/>
          </p:nvSpPr>
          <p:spPr>
            <a:xfrm>
              <a:off x="380546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8"/>
            <p:cNvSpPr/>
            <p:nvPr/>
          </p:nvSpPr>
          <p:spPr>
            <a:xfrm>
              <a:off x="767734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8"/>
            <p:cNvSpPr/>
            <p:nvPr/>
          </p:nvSpPr>
          <p:spPr>
            <a:xfrm>
              <a:off x="8128011" y="1595750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8"/>
            <p:cNvSpPr/>
            <p:nvPr/>
          </p:nvSpPr>
          <p:spPr>
            <a:xfrm>
              <a:off x="8515232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8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8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8"/>
            <p:cNvSpPr/>
            <p:nvPr/>
          </p:nvSpPr>
          <p:spPr>
            <a:xfrm>
              <a:off x="380546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8"/>
            <p:cNvSpPr/>
            <p:nvPr/>
          </p:nvSpPr>
          <p:spPr>
            <a:xfrm>
              <a:off x="767734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8"/>
            <p:cNvSpPr/>
            <p:nvPr/>
          </p:nvSpPr>
          <p:spPr>
            <a:xfrm>
              <a:off x="8128011" y="2124014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8"/>
            <p:cNvSpPr/>
            <p:nvPr/>
          </p:nvSpPr>
          <p:spPr>
            <a:xfrm>
              <a:off x="8515232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8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8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8"/>
            <p:cNvSpPr/>
            <p:nvPr/>
          </p:nvSpPr>
          <p:spPr>
            <a:xfrm>
              <a:off x="380546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8"/>
            <p:cNvSpPr/>
            <p:nvPr/>
          </p:nvSpPr>
          <p:spPr>
            <a:xfrm>
              <a:off x="767734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8"/>
            <p:cNvSpPr/>
            <p:nvPr/>
          </p:nvSpPr>
          <p:spPr>
            <a:xfrm>
              <a:off x="8128011" y="2651883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8"/>
            <p:cNvSpPr/>
            <p:nvPr/>
          </p:nvSpPr>
          <p:spPr>
            <a:xfrm>
              <a:off x="8515232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8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8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8"/>
            <p:cNvSpPr/>
            <p:nvPr/>
          </p:nvSpPr>
          <p:spPr>
            <a:xfrm>
              <a:off x="380546" y="318054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8"/>
            <p:cNvSpPr/>
            <p:nvPr/>
          </p:nvSpPr>
          <p:spPr>
            <a:xfrm>
              <a:off x="767734" y="3180540"/>
              <a:ext cx="241576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8"/>
            <p:cNvSpPr/>
            <p:nvPr/>
          </p:nvSpPr>
          <p:spPr>
            <a:xfrm>
              <a:off x="8128011" y="318054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8"/>
            <p:cNvSpPr/>
            <p:nvPr/>
          </p:nvSpPr>
          <p:spPr>
            <a:xfrm>
              <a:off x="8515232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8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8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8"/>
            <p:cNvSpPr/>
            <p:nvPr/>
          </p:nvSpPr>
          <p:spPr>
            <a:xfrm>
              <a:off x="380546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8"/>
            <p:cNvSpPr/>
            <p:nvPr/>
          </p:nvSpPr>
          <p:spPr>
            <a:xfrm>
              <a:off x="767734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8"/>
            <p:cNvSpPr/>
            <p:nvPr/>
          </p:nvSpPr>
          <p:spPr>
            <a:xfrm>
              <a:off x="8128011" y="3708410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8"/>
            <p:cNvSpPr/>
            <p:nvPr/>
          </p:nvSpPr>
          <p:spPr>
            <a:xfrm>
              <a:off x="8515232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8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8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8"/>
            <p:cNvSpPr/>
            <p:nvPr/>
          </p:nvSpPr>
          <p:spPr>
            <a:xfrm>
              <a:off x="38054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8"/>
            <p:cNvSpPr/>
            <p:nvPr/>
          </p:nvSpPr>
          <p:spPr>
            <a:xfrm>
              <a:off x="767734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8"/>
            <p:cNvSpPr/>
            <p:nvPr/>
          </p:nvSpPr>
          <p:spPr>
            <a:xfrm>
              <a:off x="115535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8"/>
            <p:cNvSpPr/>
            <p:nvPr/>
          </p:nvSpPr>
          <p:spPr>
            <a:xfrm>
              <a:off x="154257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8"/>
            <p:cNvSpPr/>
            <p:nvPr/>
          </p:nvSpPr>
          <p:spPr>
            <a:xfrm>
              <a:off x="1929799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8"/>
            <p:cNvSpPr/>
            <p:nvPr/>
          </p:nvSpPr>
          <p:spPr>
            <a:xfrm>
              <a:off x="231742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8"/>
            <p:cNvSpPr/>
            <p:nvPr/>
          </p:nvSpPr>
          <p:spPr>
            <a:xfrm>
              <a:off x="2704609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8"/>
            <p:cNvSpPr/>
            <p:nvPr/>
          </p:nvSpPr>
          <p:spPr>
            <a:xfrm>
              <a:off x="309223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8"/>
            <p:cNvSpPr/>
            <p:nvPr/>
          </p:nvSpPr>
          <p:spPr>
            <a:xfrm>
              <a:off x="3479452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8"/>
            <p:cNvSpPr/>
            <p:nvPr/>
          </p:nvSpPr>
          <p:spPr>
            <a:xfrm>
              <a:off x="3867074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8"/>
            <p:cNvSpPr/>
            <p:nvPr/>
          </p:nvSpPr>
          <p:spPr>
            <a:xfrm>
              <a:off x="425429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8"/>
            <p:cNvSpPr/>
            <p:nvPr/>
          </p:nvSpPr>
          <p:spPr>
            <a:xfrm>
              <a:off x="4641483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8"/>
            <p:cNvSpPr/>
            <p:nvPr/>
          </p:nvSpPr>
          <p:spPr>
            <a:xfrm>
              <a:off x="502910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8"/>
            <p:cNvSpPr/>
            <p:nvPr/>
          </p:nvSpPr>
          <p:spPr>
            <a:xfrm>
              <a:off x="5416327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8"/>
            <p:cNvSpPr/>
            <p:nvPr/>
          </p:nvSpPr>
          <p:spPr>
            <a:xfrm>
              <a:off x="580394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8"/>
            <p:cNvSpPr/>
            <p:nvPr/>
          </p:nvSpPr>
          <p:spPr>
            <a:xfrm>
              <a:off x="619117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8"/>
            <p:cNvSpPr/>
            <p:nvPr/>
          </p:nvSpPr>
          <p:spPr>
            <a:xfrm>
              <a:off x="6578358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8"/>
            <p:cNvSpPr/>
            <p:nvPr/>
          </p:nvSpPr>
          <p:spPr>
            <a:xfrm>
              <a:off x="696598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8"/>
            <p:cNvSpPr/>
            <p:nvPr/>
          </p:nvSpPr>
          <p:spPr>
            <a:xfrm>
              <a:off x="7353201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8"/>
            <p:cNvSpPr/>
            <p:nvPr/>
          </p:nvSpPr>
          <p:spPr>
            <a:xfrm>
              <a:off x="7740823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8"/>
            <p:cNvSpPr/>
            <p:nvPr/>
          </p:nvSpPr>
          <p:spPr>
            <a:xfrm>
              <a:off x="8128011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8"/>
            <p:cNvSpPr/>
            <p:nvPr/>
          </p:nvSpPr>
          <p:spPr>
            <a:xfrm>
              <a:off x="8515232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8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8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8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8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8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8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8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8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8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8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8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8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8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8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8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8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8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8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8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8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8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8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8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8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8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6" name="Google Shape;3046;p28"/>
          <p:cNvSpPr txBox="1"/>
          <p:nvPr>
            <p:ph type="title"/>
          </p:nvPr>
        </p:nvSpPr>
        <p:spPr>
          <a:xfrm>
            <a:off x="2880750" y="3493700"/>
            <a:ext cx="3382500" cy="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47" name="Google Shape;3047;p28"/>
          <p:cNvSpPr txBox="1"/>
          <p:nvPr>
            <p:ph idx="1" type="subTitle"/>
          </p:nvPr>
        </p:nvSpPr>
        <p:spPr>
          <a:xfrm>
            <a:off x="1577700" y="1428727"/>
            <a:ext cx="5988600" cy="1831200"/>
          </a:xfrm>
          <a:prstGeom prst="rect">
            <a:avLst/>
          </a:prstGeom>
          <a:noFill/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"/>
          <p:cNvSpPr txBox="1"/>
          <p:nvPr>
            <p:ph idx="1" type="body"/>
          </p:nvPr>
        </p:nvSpPr>
        <p:spPr>
          <a:xfrm>
            <a:off x="722375" y="1295125"/>
            <a:ext cx="79167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99" name="Google Shape;499;p4"/>
          <p:cNvGrpSpPr/>
          <p:nvPr/>
        </p:nvGrpSpPr>
        <p:grpSpPr>
          <a:xfrm>
            <a:off x="2890" y="11321"/>
            <a:ext cx="9141502" cy="5120843"/>
            <a:chOff x="2890" y="11321"/>
            <a:chExt cx="9141502" cy="5120843"/>
          </a:xfrm>
        </p:grpSpPr>
        <p:sp>
          <p:nvSpPr>
            <p:cNvPr id="500" name="Google Shape;500;p4"/>
            <p:cNvSpPr/>
            <p:nvPr/>
          </p:nvSpPr>
          <p:spPr>
            <a:xfrm>
              <a:off x="289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38054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767734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15535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54257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929799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231742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704609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09223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3479452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867074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425429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4641483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502910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5416327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580394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619117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578358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696598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7353201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7740823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128011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515232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8902454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289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8902454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289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8902454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289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8902454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289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8902454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289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8902454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289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8902454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289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8902454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289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8902454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289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38054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767734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15535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54257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929799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231742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2704609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309223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479452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867074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425429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4641483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502910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5416327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580394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619117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6578358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696598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735320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7740823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8128011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8515232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8902454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"/>
          <p:cNvSpPr txBox="1"/>
          <p:nvPr>
            <p:ph idx="1" type="body"/>
          </p:nvPr>
        </p:nvSpPr>
        <p:spPr>
          <a:xfrm>
            <a:off x="722375" y="2043975"/>
            <a:ext cx="38496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7" name="Google Shape;567;p5"/>
          <p:cNvSpPr txBox="1"/>
          <p:nvPr>
            <p:ph idx="2" type="body"/>
          </p:nvPr>
        </p:nvSpPr>
        <p:spPr>
          <a:xfrm>
            <a:off x="4676650" y="2043975"/>
            <a:ext cx="38496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68" name="Google Shape;568;p5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569" name="Google Shape;569;p5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5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6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636" name="Google Shape;636;p6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"/>
          <p:cNvSpPr txBox="1"/>
          <p:nvPr>
            <p:ph idx="1" type="body"/>
          </p:nvPr>
        </p:nvSpPr>
        <p:spPr>
          <a:xfrm>
            <a:off x="4572100" y="1742475"/>
            <a:ext cx="38496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703" name="Google Shape;703;p7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704" name="Google Shape;704;p7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7"/>
          <p:cNvSpPr txBox="1"/>
          <p:nvPr>
            <p:ph type="title"/>
          </p:nvPr>
        </p:nvSpPr>
        <p:spPr>
          <a:xfrm>
            <a:off x="4572000" y="1012620"/>
            <a:ext cx="38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"/>
          <p:cNvSpPr txBox="1"/>
          <p:nvPr>
            <p:ph idx="1" type="subTitle"/>
          </p:nvPr>
        </p:nvSpPr>
        <p:spPr>
          <a:xfrm>
            <a:off x="1577700" y="1807350"/>
            <a:ext cx="5988600" cy="1224000"/>
          </a:xfrm>
          <a:prstGeom prst="rect">
            <a:avLst/>
          </a:prstGeom>
          <a:noFill/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rand Hotel"/>
              <a:buNone/>
              <a:defRPr sz="6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71" name="Google Shape;771;p8"/>
          <p:cNvGrpSpPr/>
          <p:nvPr/>
        </p:nvGrpSpPr>
        <p:grpSpPr>
          <a:xfrm>
            <a:off x="2890" y="11321"/>
            <a:ext cx="9141502" cy="5120843"/>
            <a:chOff x="2890" y="11321"/>
            <a:chExt cx="9141502" cy="5120843"/>
          </a:xfrm>
        </p:grpSpPr>
        <p:sp>
          <p:nvSpPr>
            <p:cNvPr id="772" name="Google Shape;772;p8"/>
            <p:cNvSpPr/>
            <p:nvPr/>
          </p:nvSpPr>
          <p:spPr>
            <a:xfrm>
              <a:off x="289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8054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767734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1155356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154257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1929799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231742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2704609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3092231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479452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3867074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425429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4641483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5029105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5416327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5803948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619117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6578358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6965980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7353201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7740823" y="11321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8128011" y="11321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8515232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8902454" y="11321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289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380546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767734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1155356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1542578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1929799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231742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2704609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309223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3479452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3867074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4254295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4641483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5029105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5416327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5803948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619117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6578358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6965980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7353201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7740823" y="539585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8128011" y="539585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8515232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8902454" y="539585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89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380546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188"/>
                  </a:cubicBezTo>
                  <a:cubicBezTo>
                    <a:pt x="3550" y="11189"/>
                    <a:pt x="3555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767734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1155356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188"/>
                  </a:cubicBezTo>
                  <a:cubicBezTo>
                    <a:pt x="3551" y="11189"/>
                    <a:pt x="3556" y="11190"/>
                    <a:pt x="3561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1542578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929799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2" y="11190"/>
                    <a:pt x="7258" y="6293"/>
                    <a:pt x="7258" y="5523"/>
                  </a:cubicBezTo>
                  <a:cubicBezTo>
                    <a:pt x="7258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31742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2704609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1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309223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3479452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3867074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188"/>
                  </a:cubicBezTo>
                  <a:cubicBezTo>
                    <a:pt x="3550" y="11189"/>
                    <a:pt x="3556" y="11190"/>
                    <a:pt x="3561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254295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4641483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5029105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5416327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5803948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619117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2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299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6578358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00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6965980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7353201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188"/>
                  </a:cubicBezTo>
                  <a:cubicBezTo>
                    <a:pt x="3562" y="11189"/>
                    <a:pt x="3568" y="11190"/>
                    <a:pt x="3573" y="11190"/>
                  </a:cubicBezTo>
                  <a:cubicBezTo>
                    <a:pt x="4081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7740823" y="1067848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188"/>
                  </a:cubicBezTo>
                  <a:cubicBezTo>
                    <a:pt x="3562" y="11189"/>
                    <a:pt x="3567" y="11190"/>
                    <a:pt x="3573" y="11190"/>
                  </a:cubicBezTo>
                  <a:cubicBezTo>
                    <a:pt x="4069" y="11190"/>
                    <a:pt x="7246" y="6293"/>
                    <a:pt x="7246" y="5523"/>
                  </a:cubicBezTo>
                  <a:cubicBezTo>
                    <a:pt x="7246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8128011" y="1067848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8515232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4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8902454" y="1067848"/>
              <a:ext cx="241938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2890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380546" y="1595750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6"/>
                    <a:pt x="36" y="4791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0"/>
                    <a:pt x="3559" y="11200"/>
                  </a:cubicBezTo>
                  <a:cubicBezTo>
                    <a:pt x="4062" y="11200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767734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8128011" y="1595750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8515232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5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8902454" y="1595750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2890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80546" y="2124014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2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767734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8128011" y="2124014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515232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902454" y="2124014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2890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80546" y="2651883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49"/>
                    <a:pt x="36" y="4792"/>
                    <a:pt x="12" y="5486"/>
                  </a:cubicBezTo>
                  <a:cubicBezTo>
                    <a:pt x="0" y="6169"/>
                    <a:pt x="3054" y="11092"/>
                    <a:pt x="3545" y="11199"/>
                  </a:cubicBezTo>
                  <a:cubicBezTo>
                    <a:pt x="3550" y="11201"/>
                    <a:pt x="3555" y="11201"/>
                    <a:pt x="3561" y="11201"/>
                  </a:cubicBezTo>
                  <a:cubicBezTo>
                    <a:pt x="4069" y="11201"/>
                    <a:pt x="7246" y="6305"/>
                    <a:pt x="7246" y="5534"/>
                  </a:cubicBezTo>
                  <a:cubicBezTo>
                    <a:pt x="7246" y="4926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767734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8128011" y="2651883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8515232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4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902454" y="2651883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2890" y="3180540"/>
              <a:ext cx="241539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380546" y="318054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4" y="1"/>
                  </a:moveTo>
                  <a:cubicBezTo>
                    <a:pt x="3791" y="1"/>
                    <a:pt x="3788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767734" y="3180540"/>
              <a:ext cx="241572" cy="367228"/>
            </a:xfrm>
            <a:custGeom>
              <a:rect b="b" l="l" r="r" t="t"/>
              <a:pathLst>
                <a:path extrusionOk="0" h="11190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5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8128011" y="318054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5" y="1"/>
                  </a:moveTo>
                  <a:cubicBezTo>
                    <a:pt x="3792" y="1"/>
                    <a:pt x="3789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03"/>
                    <a:pt x="4312" y="1"/>
                    <a:pt x="3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8515232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8902454" y="318054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289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380546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67734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1155356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1542578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1929799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231742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2704609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09223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479452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867074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8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4254295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4641483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029105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416327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5803948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619117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6578358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6965980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7353201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8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7740823" y="3708410"/>
              <a:ext cx="241539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8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8128011" y="3708410"/>
              <a:ext cx="241572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8515232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8902454" y="3708410"/>
              <a:ext cx="241938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289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380546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767734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1155356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1542578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1929799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2317421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2704609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3092231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3479452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3867074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4254295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4641483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5029105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5416327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803948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619117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6578358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6965980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7353201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7740823" y="4236312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8128011" y="4236312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8515232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8902454" y="4236312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289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8054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767734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1155356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154257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1929799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231742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704609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09223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479452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867074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25429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641483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5029105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5416327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5803948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619117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6578358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965980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7353201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7740823" y="4764575"/>
              <a:ext cx="241539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8128011" y="4764575"/>
              <a:ext cx="241572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8515232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8902454" y="4764575"/>
              <a:ext cx="241938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"/>
          <p:cNvSpPr txBox="1"/>
          <p:nvPr>
            <p:ph type="title"/>
          </p:nvPr>
        </p:nvSpPr>
        <p:spPr>
          <a:xfrm>
            <a:off x="722375" y="1591425"/>
            <a:ext cx="26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942" name="Google Shape;942;p9"/>
          <p:cNvSpPr txBox="1"/>
          <p:nvPr>
            <p:ph idx="1" type="subTitle"/>
          </p:nvPr>
        </p:nvSpPr>
        <p:spPr>
          <a:xfrm>
            <a:off x="722375" y="2323675"/>
            <a:ext cx="26814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43" name="Google Shape;943;p9"/>
          <p:cNvGrpSpPr/>
          <p:nvPr/>
        </p:nvGrpSpPr>
        <p:grpSpPr>
          <a:xfrm>
            <a:off x="2890" y="11321"/>
            <a:ext cx="9141506" cy="5120843"/>
            <a:chOff x="2890" y="11321"/>
            <a:chExt cx="9141506" cy="5120843"/>
          </a:xfrm>
        </p:grpSpPr>
        <p:sp>
          <p:nvSpPr>
            <p:cNvPr id="944" name="Google Shape;944;p9"/>
            <p:cNvSpPr/>
            <p:nvPr/>
          </p:nvSpPr>
          <p:spPr>
            <a:xfrm>
              <a:off x="289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38054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767734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1155356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92"/>
                    <a:pt x="3546" y="11200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154257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1929799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6"/>
                    <a:pt x="7258" y="5534"/>
                  </a:cubicBezTo>
                  <a:cubicBezTo>
                    <a:pt x="7258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231742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2704609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3092231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3479452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3867074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92"/>
                    <a:pt x="3545" y="11200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425429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4641483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5029105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5416327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5803948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619117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6578358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6965980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6"/>
                    <a:pt x="7247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7353201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92"/>
                    <a:pt x="3570" y="11200"/>
                  </a:cubicBezTo>
                  <a:cubicBezTo>
                    <a:pt x="3574" y="11200"/>
                    <a:pt x="3578" y="11201"/>
                    <a:pt x="3583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47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7740823" y="11321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92"/>
                    <a:pt x="3557" y="11200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6"/>
                    <a:pt x="7246" y="5534"/>
                  </a:cubicBezTo>
                  <a:cubicBezTo>
                    <a:pt x="7246" y="4927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128011" y="11321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6"/>
                    <a:pt x="7247" y="5534"/>
                  </a:cubicBezTo>
                  <a:cubicBezTo>
                    <a:pt x="7247" y="4927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515232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902454" y="11321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92"/>
                    <a:pt x="3558" y="11200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6"/>
                    <a:pt x="7259" y="5534"/>
                  </a:cubicBezTo>
                  <a:cubicBezTo>
                    <a:pt x="7259" y="4927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289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38054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54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767734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1155356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43" y="11080"/>
                    <a:pt x="3546" y="11200"/>
                  </a:cubicBezTo>
                  <a:cubicBezTo>
                    <a:pt x="3550" y="11201"/>
                    <a:pt x="3555" y="11201"/>
                    <a:pt x="3560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154257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1929799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799" y="1"/>
                    <a:pt x="3797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58" y="6294"/>
                    <a:pt x="7258" y="5523"/>
                  </a:cubicBezTo>
                  <a:cubicBezTo>
                    <a:pt x="7258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231742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2704609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309223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390" y="37"/>
                    <a:pt x="37" y="4792"/>
                    <a:pt x="13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3479452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3867074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12" y="5475"/>
                  </a:cubicBezTo>
                  <a:cubicBezTo>
                    <a:pt x="0" y="6157"/>
                    <a:pt x="3042" y="11080"/>
                    <a:pt x="3545" y="11200"/>
                  </a:cubicBezTo>
                  <a:cubicBezTo>
                    <a:pt x="3550" y="11201"/>
                    <a:pt x="3554" y="11201"/>
                    <a:pt x="3559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425429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4641483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5029105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37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5416327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5803948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619117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89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1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2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6578358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293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6965980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8" y="1"/>
                    <a:pt x="3785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7353201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402" y="37"/>
                    <a:pt x="48" y="4792"/>
                    <a:pt x="24" y="5475"/>
                  </a:cubicBezTo>
                  <a:cubicBezTo>
                    <a:pt x="0" y="6157"/>
                    <a:pt x="3055" y="11080"/>
                    <a:pt x="3558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74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7740823" y="539585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2" y="1"/>
                  </a:moveTo>
                  <a:cubicBezTo>
                    <a:pt x="3790" y="1"/>
                    <a:pt x="3787" y="1"/>
                    <a:pt x="3785" y="1"/>
                  </a:cubicBezTo>
                  <a:cubicBezTo>
                    <a:pt x="3390" y="37"/>
                    <a:pt x="36" y="4792"/>
                    <a:pt x="24" y="5475"/>
                  </a:cubicBezTo>
                  <a:cubicBezTo>
                    <a:pt x="0" y="6157"/>
                    <a:pt x="3054" y="11080"/>
                    <a:pt x="3557" y="11200"/>
                  </a:cubicBezTo>
                  <a:cubicBezTo>
                    <a:pt x="3562" y="11201"/>
                    <a:pt x="3566" y="11201"/>
                    <a:pt x="3571" y="11201"/>
                  </a:cubicBezTo>
                  <a:cubicBezTo>
                    <a:pt x="4062" y="11201"/>
                    <a:pt x="7246" y="6294"/>
                    <a:pt x="7246" y="5523"/>
                  </a:cubicBezTo>
                  <a:cubicBezTo>
                    <a:pt x="7246" y="4915"/>
                    <a:pt x="4293" y="1"/>
                    <a:pt x="3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8128011" y="539585"/>
              <a:ext cx="241576" cy="367622"/>
            </a:xfrm>
            <a:custGeom>
              <a:rect b="b" l="l" r="r" t="t"/>
              <a:pathLst>
                <a:path extrusionOk="0" h="11202" w="7248">
                  <a:moveTo>
                    <a:pt x="3793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63" y="11201"/>
                    <a:pt x="7247" y="6294"/>
                    <a:pt x="7247" y="5523"/>
                  </a:cubicBezTo>
                  <a:cubicBezTo>
                    <a:pt x="7247" y="4915"/>
                    <a:pt x="4305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8515232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5" y="1"/>
                  </a:moveTo>
                  <a:cubicBezTo>
                    <a:pt x="3802" y="1"/>
                    <a:pt x="3800" y="1"/>
                    <a:pt x="3798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8902454" y="539585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2890" y="1067848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70" y="11190"/>
                    <a:pt x="7247" y="6293"/>
                    <a:pt x="7247" y="5523"/>
                  </a:cubicBezTo>
                  <a:cubicBezTo>
                    <a:pt x="7247" y="4916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8902454" y="1067848"/>
              <a:ext cx="241942" cy="367228"/>
            </a:xfrm>
            <a:custGeom>
              <a:rect b="b" l="l" r="r" t="t"/>
              <a:pathLst>
                <a:path extrusionOk="0" h="11190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188"/>
                  </a:cubicBezTo>
                  <a:cubicBezTo>
                    <a:pt x="3563" y="11189"/>
                    <a:pt x="3568" y="11190"/>
                    <a:pt x="3573" y="11190"/>
                  </a:cubicBezTo>
                  <a:cubicBezTo>
                    <a:pt x="4082" y="11190"/>
                    <a:pt x="7259" y="6293"/>
                    <a:pt x="7259" y="5523"/>
                  </a:cubicBezTo>
                  <a:cubicBezTo>
                    <a:pt x="7259" y="4916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2890" y="1595750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1" y="11200"/>
                  </a:cubicBezTo>
                  <a:cubicBezTo>
                    <a:pt x="4063" y="11200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8902454" y="1595750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6"/>
                    <a:pt x="49" y="4791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0"/>
                    <a:pt x="3572" y="11200"/>
                  </a:cubicBezTo>
                  <a:cubicBezTo>
                    <a:pt x="4074" y="11200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2890" y="2124014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80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293"/>
                    <a:pt x="7247" y="5522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8902454" y="2124014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2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2890" y="2651883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70" y="11201"/>
                    <a:pt x="7247" y="6305"/>
                    <a:pt x="7247" y="5534"/>
                  </a:cubicBezTo>
                  <a:cubicBezTo>
                    <a:pt x="7247" y="4926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8902454" y="2651883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49"/>
                    <a:pt x="49" y="4792"/>
                    <a:pt x="25" y="5486"/>
                  </a:cubicBezTo>
                  <a:cubicBezTo>
                    <a:pt x="1" y="6169"/>
                    <a:pt x="3055" y="11092"/>
                    <a:pt x="3558" y="11199"/>
                  </a:cubicBezTo>
                  <a:cubicBezTo>
                    <a:pt x="3563" y="11201"/>
                    <a:pt x="3568" y="11201"/>
                    <a:pt x="3573" y="11201"/>
                  </a:cubicBezTo>
                  <a:cubicBezTo>
                    <a:pt x="4082" y="11201"/>
                    <a:pt x="7259" y="6305"/>
                    <a:pt x="7259" y="5534"/>
                  </a:cubicBezTo>
                  <a:cubicBezTo>
                    <a:pt x="7259" y="4926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2890" y="3180540"/>
              <a:ext cx="241543" cy="367228"/>
            </a:xfrm>
            <a:custGeom>
              <a:rect b="b" l="l" r="r" t="t"/>
              <a:pathLst>
                <a:path extrusionOk="0" h="11190" w="7247">
                  <a:moveTo>
                    <a:pt x="3794" y="1"/>
                  </a:moveTo>
                  <a:cubicBezTo>
                    <a:pt x="3791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188"/>
                  </a:cubicBezTo>
                  <a:cubicBezTo>
                    <a:pt x="3562" y="11189"/>
                    <a:pt x="3567" y="11189"/>
                    <a:pt x="3572" y="11189"/>
                  </a:cubicBezTo>
                  <a:cubicBezTo>
                    <a:pt x="4074" y="11189"/>
                    <a:pt x="7247" y="6294"/>
                    <a:pt x="7247" y="5523"/>
                  </a:cubicBezTo>
                  <a:cubicBezTo>
                    <a:pt x="7247" y="4903"/>
                    <a:pt x="4300" y="1"/>
                    <a:pt x="3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8902454" y="318054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6" y="1"/>
                  </a:moveTo>
                  <a:cubicBezTo>
                    <a:pt x="3803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7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03"/>
                    <a:pt x="4312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2890" y="3708410"/>
              <a:ext cx="241543" cy="367622"/>
            </a:xfrm>
            <a:custGeom>
              <a:rect b="b" l="l" r="r" t="t"/>
              <a:pathLst>
                <a:path extrusionOk="0" h="11202" w="7247">
                  <a:moveTo>
                    <a:pt x="3793" y="1"/>
                  </a:moveTo>
                  <a:cubicBezTo>
                    <a:pt x="3790" y="1"/>
                    <a:pt x="3788" y="1"/>
                    <a:pt x="3786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1" y="11201"/>
                  </a:cubicBezTo>
                  <a:cubicBezTo>
                    <a:pt x="4062" y="11201"/>
                    <a:pt x="7247" y="6294"/>
                    <a:pt x="7247" y="5523"/>
                  </a:cubicBezTo>
                  <a:cubicBezTo>
                    <a:pt x="7247" y="4915"/>
                    <a:pt x="4293" y="1"/>
                    <a:pt x="3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8902454" y="3708410"/>
              <a:ext cx="241942" cy="367622"/>
            </a:xfrm>
            <a:custGeom>
              <a:rect b="b" l="l" r="r" t="t"/>
              <a:pathLst>
                <a:path extrusionOk="0" h="11202" w="7259">
                  <a:moveTo>
                    <a:pt x="3804" y="1"/>
                  </a:moveTo>
                  <a:cubicBezTo>
                    <a:pt x="3802" y="1"/>
                    <a:pt x="3800" y="1"/>
                    <a:pt x="3797" y="1"/>
                  </a:cubicBezTo>
                  <a:cubicBezTo>
                    <a:pt x="3402" y="37"/>
                    <a:pt x="49" y="4792"/>
                    <a:pt x="25" y="5475"/>
                  </a:cubicBezTo>
                  <a:cubicBezTo>
                    <a:pt x="1" y="6158"/>
                    <a:pt x="3055" y="11080"/>
                    <a:pt x="3558" y="11200"/>
                  </a:cubicBezTo>
                  <a:cubicBezTo>
                    <a:pt x="3562" y="11201"/>
                    <a:pt x="3567" y="11201"/>
                    <a:pt x="3572" y="11201"/>
                  </a:cubicBezTo>
                  <a:cubicBezTo>
                    <a:pt x="4074" y="11201"/>
                    <a:pt x="7259" y="6294"/>
                    <a:pt x="7259" y="5523"/>
                  </a:cubicBezTo>
                  <a:cubicBezTo>
                    <a:pt x="7259" y="4915"/>
                    <a:pt x="4305" y="1"/>
                    <a:pt x="3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289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38054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54" y="11091"/>
                    <a:pt x="3545" y="11199"/>
                  </a:cubicBezTo>
                  <a:cubicBezTo>
                    <a:pt x="3550" y="11200"/>
                    <a:pt x="3555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767734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1155356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43" y="11091"/>
                    <a:pt x="3546" y="11199"/>
                  </a:cubicBezTo>
                  <a:cubicBezTo>
                    <a:pt x="3551" y="11200"/>
                    <a:pt x="3556" y="11201"/>
                    <a:pt x="3561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154257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1929799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8" y="11199"/>
                  </a:cubicBezTo>
                  <a:cubicBezTo>
                    <a:pt x="3562" y="11200"/>
                    <a:pt x="3568" y="11201"/>
                    <a:pt x="3573" y="11201"/>
                  </a:cubicBezTo>
                  <a:cubicBezTo>
                    <a:pt x="4082" y="11201"/>
                    <a:pt x="7258" y="6304"/>
                    <a:pt x="7258" y="5534"/>
                  </a:cubicBezTo>
                  <a:cubicBezTo>
                    <a:pt x="7258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231742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2704609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3092231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48"/>
                    <a:pt x="37" y="4791"/>
                    <a:pt x="13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3479452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3867074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12" y="5474"/>
                  </a:cubicBezTo>
                  <a:cubicBezTo>
                    <a:pt x="0" y="6169"/>
                    <a:pt x="3042" y="11091"/>
                    <a:pt x="3545" y="11199"/>
                  </a:cubicBezTo>
                  <a:cubicBezTo>
                    <a:pt x="3550" y="11200"/>
                    <a:pt x="3556" y="11201"/>
                    <a:pt x="3561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425429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4641483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029105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37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416327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803948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619117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6578358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6965980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7353201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48"/>
                    <a:pt x="48" y="4791"/>
                    <a:pt x="24" y="5474"/>
                  </a:cubicBezTo>
                  <a:cubicBezTo>
                    <a:pt x="0" y="6169"/>
                    <a:pt x="3055" y="11091"/>
                    <a:pt x="3570" y="11199"/>
                  </a:cubicBezTo>
                  <a:cubicBezTo>
                    <a:pt x="3574" y="11200"/>
                    <a:pt x="3579" y="11201"/>
                    <a:pt x="3585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47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7740823" y="4236312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48"/>
                    <a:pt x="36" y="4791"/>
                    <a:pt x="24" y="5474"/>
                  </a:cubicBezTo>
                  <a:cubicBezTo>
                    <a:pt x="0" y="6169"/>
                    <a:pt x="3054" y="11091"/>
                    <a:pt x="3557" y="11199"/>
                  </a:cubicBezTo>
                  <a:cubicBezTo>
                    <a:pt x="3562" y="11200"/>
                    <a:pt x="3567" y="11201"/>
                    <a:pt x="3573" y="11201"/>
                  </a:cubicBezTo>
                  <a:cubicBezTo>
                    <a:pt x="4069" y="11201"/>
                    <a:pt x="7246" y="6304"/>
                    <a:pt x="7246" y="5534"/>
                  </a:cubicBezTo>
                  <a:cubicBezTo>
                    <a:pt x="7246" y="4926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8128011" y="4236312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70" y="11201"/>
                    <a:pt x="7247" y="6304"/>
                    <a:pt x="7247" y="5534"/>
                  </a:cubicBezTo>
                  <a:cubicBezTo>
                    <a:pt x="7247" y="4926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8515232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4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8902454" y="4236312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48"/>
                    <a:pt x="49" y="4791"/>
                    <a:pt x="25" y="5474"/>
                  </a:cubicBezTo>
                  <a:cubicBezTo>
                    <a:pt x="1" y="6169"/>
                    <a:pt x="3055" y="11091"/>
                    <a:pt x="3558" y="11199"/>
                  </a:cubicBezTo>
                  <a:cubicBezTo>
                    <a:pt x="3563" y="11200"/>
                    <a:pt x="3568" y="11201"/>
                    <a:pt x="3573" y="11201"/>
                  </a:cubicBezTo>
                  <a:cubicBezTo>
                    <a:pt x="4082" y="11201"/>
                    <a:pt x="7259" y="6304"/>
                    <a:pt x="7259" y="5534"/>
                  </a:cubicBezTo>
                  <a:cubicBezTo>
                    <a:pt x="7259" y="4926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289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38054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54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767734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1155356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43" y="11091"/>
                    <a:pt x="3546" y="11199"/>
                  </a:cubicBezTo>
                  <a:cubicBezTo>
                    <a:pt x="3550" y="11200"/>
                    <a:pt x="3555" y="11201"/>
                    <a:pt x="3560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154257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1929799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799" y="0"/>
                    <a:pt x="3797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74" y="11201"/>
                    <a:pt x="7258" y="6305"/>
                    <a:pt x="7258" y="5534"/>
                  </a:cubicBezTo>
                  <a:cubicBezTo>
                    <a:pt x="7258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231742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2704609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0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309223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3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390" y="37"/>
                    <a:pt x="37" y="4792"/>
                    <a:pt x="13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3479452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3867074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12" y="5474"/>
                  </a:cubicBezTo>
                  <a:cubicBezTo>
                    <a:pt x="0" y="6157"/>
                    <a:pt x="3042" y="11091"/>
                    <a:pt x="3545" y="11199"/>
                  </a:cubicBezTo>
                  <a:cubicBezTo>
                    <a:pt x="3550" y="11200"/>
                    <a:pt x="3554" y="11201"/>
                    <a:pt x="3559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25429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4641483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5029105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37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5416327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5803948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619117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89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1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2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6578358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293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6965980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8" y="0"/>
                    <a:pt x="3785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7353201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402" y="37"/>
                    <a:pt x="48" y="4792"/>
                    <a:pt x="24" y="5474"/>
                  </a:cubicBezTo>
                  <a:cubicBezTo>
                    <a:pt x="0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1" y="11201"/>
                  </a:cubicBezTo>
                  <a:cubicBezTo>
                    <a:pt x="4074" y="11201"/>
                    <a:pt x="7247" y="6305"/>
                    <a:pt x="7247" y="5534"/>
                  </a:cubicBezTo>
                  <a:cubicBezTo>
                    <a:pt x="7247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7740823" y="4764575"/>
              <a:ext cx="241543" cy="367589"/>
            </a:xfrm>
            <a:custGeom>
              <a:rect b="b" l="l" r="r" t="t"/>
              <a:pathLst>
                <a:path extrusionOk="0" h="11201" w="7247">
                  <a:moveTo>
                    <a:pt x="3792" y="0"/>
                  </a:moveTo>
                  <a:cubicBezTo>
                    <a:pt x="3790" y="0"/>
                    <a:pt x="3787" y="0"/>
                    <a:pt x="3785" y="1"/>
                  </a:cubicBezTo>
                  <a:cubicBezTo>
                    <a:pt x="3390" y="37"/>
                    <a:pt x="36" y="4792"/>
                    <a:pt x="24" y="5474"/>
                  </a:cubicBezTo>
                  <a:cubicBezTo>
                    <a:pt x="0" y="6157"/>
                    <a:pt x="3054" y="11091"/>
                    <a:pt x="3557" y="11199"/>
                  </a:cubicBezTo>
                  <a:cubicBezTo>
                    <a:pt x="3562" y="11200"/>
                    <a:pt x="3566" y="11201"/>
                    <a:pt x="3571" y="11201"/>
                  </a:cubicBezTo>
                  <a:cubicBezTo>
                    <a:pt x="4062" y="11201"/>
                    <a:pt x="7246" y="6305"/>
                    <a:pt x="7246" y="5534"/>
                  </a:cubicBezTo>
                  <a:cubicBezTo>
                    <a:pt x="7246" y="4914"/>
                    <a:pt x="429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8128011" y="4764575"/>
              <a:ext cx="241576" cy="367589"/>
            </a:xfrm>
            <a:custGeom>
              <a:rect b="b" l="l" r="r" t="t"/>
              <a:pathLst>
                <a:path extrusionOk="0" h="11201" w="7248">
                  <a:moveTo>
                    <a:pt x="3793" y="0"/>
                  </a:moveTo>
                  <a:cubicBezTo>
                    <a:pt x="3791" y="0"/>
                    <a:pt x="3788" y="0"/>
                    <a:pt x="3786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63" y="11201"/>
                    <a:pt x="7247" y="6305"/>
                    <a:pt x="7247" y="5534"/>
                  </a:cubicBezTo>
                  <a:cubicBezTo>
                    <a:pt x="7247" y="4914"/>
                    <a:pt x="4305" y="0"/>
                    <a:pt x="37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8515232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5" y="0"/>
                  </a:moveTo>
                  <a:cubicBezTo>
                    <a:pt x="3802" y="0"/>
                    <a:pt x="3800" y="0"/>
                    <a:pt x="3798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5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8902454" y="4764575"/>
              <a:ext cx="241942" cy="367589"/>
            </a:xfrm>
            <a:custGeom>
              <a:rect b="b" l="l" r="r" t="t"/>
              <a:pathLst>
                <a:path extrusionOk="0" h="11201" w="7259">
                  <a:moveTo>
                    <a:pt x="3804" y="0"/>
                  </a:moveTo>
                  <a:cubicBezTo>
                    <a:pt x="3802" y="0"/>
                    <a:pt x="3800" y="0"/>
                    <a:pt x="3797" y="1"/>
                  </a:cubicBezTo>
                  <a:cubicBezTo>
                    <a:pt x="3402" y="37"/>
                    <a:pt x="49" y="4792"/>
                    <a:pt x="25" y="5474"/>
                  </a:cubicBezTo>
                  <a:cubicBezTo>
                    <a:pt x="1" y="6157"/>
                    <a:pt x="3055" y="11091"/>
                    <a:pt x="3558" y="11199"/>
                  </a:cubicBezTo>
                  <a:cubicBezTo>
                    <a:pt x="3562" y="11200"/>
                    <a:pt x="3567" y="11201"/>
                    <a:pt x="3572" y="11201"/>
                  </a:cubicBezTo>
                  <a:cubicBezTo>
                    <a:pt x="4074" y="11201"/>
                    <a:pt x="7259" y="6305"/>
                    <a:pt x="7259" y="5534"/>
                  </a:cubicBezTo>
                  <a:cubicBezTo>
                    <a:pt x="7259" y="4914"/>
                    <a:pt x="4305" y="0"/>
                    <a:pt x="3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0"/>
          <p:cNvSpPr txBox="1"/>
          <p:nvPr>
            <p:ph type="title"/>
          </p:nvPr>
        </p:nvSpPr>
        <p:spPr>
          <a:xfrm>
            <a:off x="5452600" y="1476775"/>
            <a:ext cx="2934000" cy="219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425725"/>
            <a:ext cx="7699200" cy="5727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32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erriweather"/>
              <a:buNone/>
              <a:defRPr sz="3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Grand Hotel"/>
              <a:buNone/>
              <a:defRPr sz="36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350" y="1126725"/>
            <a:ext cx="772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4.jpg"/><Relationship Id="rId5" Type="http://schemas.openxmlformats.org/officeDocument/2006/relationships/image" Target="../media/image15.jpg"/><Relationship Id="rId6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2" name="Google Shape;3052;p29"/>
          <p:cNvPicPr preferRelativeResize="0"/>
          <p:nvPr/>
        </p:nvPicPr>
        <p:blipFill rotWithShape="1">
          <a:blip r:embed="rId3">
            <a:alphaModFix/>
          </a:blip>
          <a:srcRect b="32500" l="0" r="0" t="21326"/>
          <a:stretch/>
        </p:blipFill>
        <p:spPr>
          <a:xfrm>
            <a:off x="337300" y="607024"/>
            <a:ext cx="5716050" cy="263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3" name="Google Shape;3053;p29"/>
          <p:cNvSpPr txBox="1"/>
          <p:nvPr/>
        </p:nvSpPr>
        <p:spPr>
          <a:xfrm>
            <a:off x="7504450" y="607025"/>
            <a:ext cx="147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Annie N.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54" name="Google Shape;3054;p29"/>
          <p:cNvGrpSpPr/>
          <p:nvPr/>
        </p:nvGrpSpPr>
        <p:grpSpPr>
          <a:xfrm>
            <a:off x="6454943" y="86427"/>
            <a:ext cx="1049508" cy="1533806"/>
            <a:chOff x="4341910" y="-340798"/>
            <a:chExt cx="4082100" cy="4947762"/>
          </a:xfrm>
        </p:grpSpPr>
        <p:sp>
          <p:nvSpPr>
            <p:cNvPr id="3055" name="Google Shape;3055;p29"/>
            <p:cNvSpPr/>
            <p:nvPr/>
          </p:nvSpPr>
          <p:spPr>
            <a:xfrm>
              <a:off x="4341910" y="524864"/>
              <a:ext cx="4082100" cy="4082100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rgbClr val="212121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9"/>
            <p:cNvSpPr/>
            <p:nvPr/>
          </p:nvSpPr>
          <p:spPr>
            <a:xfrm>
              <a:off x="4455804" y="648654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rgbClr val="397A78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9"/>
            <p:cNvSpPr/>
            <p:nvPr/>
          </p:nvSpPr>
          <p:spPr>
            <a:xfrm>
              <a:off x="5146466" y="-254634"/>
              <a:ext cx="2473916" cy="1236958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9"/>
            <p:cNvSpPr/>
            <p:nvPr/>
          </p:nvSpPr>
          <p:spPr>
            <a:xfrm>
              <a:off x="6309307" y="-340798"/>
              <a:ext cx="147335" cy="146518"/>
            </a:xfrm>
            <a:custGeom>
              <a:rect b="b" l="l" r="r" t="t"/>
              <a:pathLst>
                <a:path extrusionOk="0" h="2333" w="2346">
                  <a:moveTo>
                    <a:pt x="1180" y="1"/>
                  </a:moveTo>
                  <a:cubicBezTo>
                    <a:pt x="535" y="1"/>
                    <a:pt x="0" y="522"/>
                    <a:pt x="0" y="1166"/>
                  </a:cubicBezTo>
                  <a:cubicBezTo>
                    <a:pt x="0" y="1811"/>
                    <a:pt x="535" y="2332"/>
                    <a:pt x="1180" y="2332"/>
                  </a:cubicBezTo>
                  <a:cubicBezTo>
                    <a:pt x="1824" y="2332"/>
                    <a:pt x="2346" y="1811"/>
                    <a:pt x="2346" y="1166"/>
                  </a:cubicBezTo>
                  <a:cubicBezTo>
                    <a:pt x="2346" y="522"/>
                    <a:pt x="1824" y="1"/>
                    <a:pt x="1180" y="1"/>
                  </a:cubicBezTo>
                  <a:close/>
                </a:path>
              </a:pathLst>
            </a:custGeom>
            <a:solidFill>
              <a:srgbClr val="74B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9"/>
            <p:cNvSpPr/>
            <p:nvPr/>
          </p:nvSpPr>
          <p:spPr>
            <a:xfrm>
              <a:off x="4449615" y="632570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rgbClr val="74B5B0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60" name="Google Shape;3060;p29"/>
          <p:cNvPicPr preferRelativeResize="0"/>
          <p:nvPr/>
        </p:nvPicPr>
        <p:blipFill rotWithShape="1">
          <a:blip r:embed="rId4">
            <a:alphaModFix/>
          </a:blip>
          <a:srcRect b="37907" l="28057" r="53094" t="32256"/>
          <a:stretch/>
        </p:blipFill>
        <p:spPr>
          <a:xfrm>
            <a:off x="6515508" y="446496"/>
            <a:ext cx="929100" cy="1103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061" name="Google Shape;3061;p29"/>
          <p:cNvGrpSpPr/>
          <p:nvPr/>
        </p:nvGrpSpPr>
        <p:grpSpPr>
          <a:xfrm>
            <a:off x="6515509" y="1804860"/>
            <a:ext cx="1049508" cy="1359645"/>
            <a:chOff x="4341910" y="-340798"/>
            <a:chExt cx="4082100" cy="4947762"/>
          </a:xfrm>
        </p:grpSpPr>
        <p:sp>
          <p:nvSpPr>
            <p:cNvPr id="3062" name="Google Shape;3062;p29"/>
            <p:cNvSpPr/>
            <p:nvPr/>
          </p:nvSpPr>
          <p:spPr>
            <a:xfrm>
              <a:off x="4341910" y="524864"/>
              <a:ext cx="4082100" cy="4082100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9"/>
            <p:cNvSpPr/>
            <p:nvPr/>
          </p:nvSpPr>
          <p:spPr>
            <a:xfrm>
              <a:off x="4455804" y="648654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dk2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9"/>
            <p:cNvSpPr/>
            <p:nvPr/>
          </p:nvSpPr>
          <p:spPr>
            <a:xfrm>
              <a:off x="5146466" y="-254634"/>
              <a:ext cx="2473916" cy="1236958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9"/>
            <p:cNvSpPr/>
            <p:nvPr/>
          </p:nvSpPr>
          <p:spPr>
            <a:xfrm>
              <a:off x="6309307" y="-340798"/>
              <a:ext cx="147335" cy="146518"/>
            </a:xfrm>
            <a:custGeom>
              <a:rect b="b" l="l" r="r" t="t"/>
              <a:pathLst>
                <a:path extrusionOk="0" h="2333" w="2346">
                  <a:moveTo>
                    <a:pt x="1180" y="1"/>
                  </a:moveTo>
                  <a:cubicBezTo>
                    <a:pt x="535" y="1"/>
                    <a:pt x="0" y="522"/>
                    <a:pt x="0" y="1166"/>
                  </a:cubicBezTo>
                  <a:cubicBezTo>
                    <a:pt x="0" y="1811"/>
                    <a:pt x="535" y="2332"/>
                    <a:pt x="1180" y="2332"/>
                  </a:cubicBezTo>
                  <a:cubicBezTo>
                    <a:pt x="1824" y="2332"/>
                    <a:pt x="2346" y="1811"/>
                    <a:pt x="2346" y="1166"/>
                  </a:cubicBezTo>
                  <a:cubicBezTo>
                    <a:pt x="2346" y="522"/>
                    <a:pt x="1824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9"/>
            <p:cNvSpPr/>
            <p:nvPr/>
          </p:nvSpPr>
          <p:spPr>
            <a:xfrm>
              <a:off x="4449615" y="632570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7" name="Google Shape;3067;p29"/>
          <p:cNvSpPr txBox="1"/>
          <p:nvPr/>
        </p:nvSpPr>
        <p:spPr>
          <a:xfrm>
            <a:off x="7574650" y="2325460"/>
            <a:ext cx="133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Cyrus D.</a:t>
            </a:r>
            <a:endParaRPr/>
          </a:p>
        </p:txBody>
      </p:sp>
      <p:pic>
        <p:nvPicPr>
          <p:cNvPr id="3068" name="Google Shape;30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894" y="2129277"/>
            <a:ext cx="959100" cy="99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69" name="Google Shape;3069;p29"/>
          <p:cNvSpPr txBox="1"/>
          <p:nvPr>
            <p:ph idx="4294967295" type="title"/>
          </p:nvPr>
        </p:nvSpPr>
        <p:spPr>
          <a:xfrm>
            <a:off x="7574650" y="3986525"/>
            <a:ext cx="13353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Steven. G. O.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70" name="Google Shape;3070;p29"/>
          <p:cNvGrpSpPr/>
          <p:nvPr/>
        </p:nvGrpSpPr>
        <p:grpSpPr>
          <a:xfrm>
            <a:off x="6605290" y="3292958"/>
            <a:ext cx="870304" cy="1480370"/>
            <a:chOff x="4341910" y="-340798"/>
            <a:chExt cx="4082100" cy="4947762"/>
          </a:xfrm>
        </p:grpSpPr>
        <p:sp>
          <p:nvSpPr>
            <p:cNvPr id="3071" name="Google Shape;3071;p29"/>
            <p:cNvSpPr/>
            <p:nvPr/>
          </p:nvSpPr>
          <p:spPr>
            <a:xfrm>
              <a:off x="4341910" y="524864"/>
              <a:ext cx="4082100" cy="4082100"/>
            </a:xfrm>
            <a:custGeom>
              <a:rect b="b" l="l" r="r" t="t"/>
              <a:pathLst>
                <a:path extrusionOk="0" h="64999" w="64999">
                  <a:moveTo>
                    <a:pt x="32507" y="1"/>
                  </a:moveTo>
                  <a:cubicBezTo>
                    <a:pt x="14553" y="1"/>
                    <a:pt x="1" y="14553"/>
                    <a:pt x="1" y="32507"/>
                  </a:cubicBezTo>
                  <a:cubicBezTo>
                    <a:pt x="1" y="50446"/>
                    <a:pt x="14553" y="64999"/>
                    <a:pt x="32507" y="64999"/>
                  </a:cubicBezTo>
                  <a:cubicBezTo>
                    <a:pt x="50460" y="64999"/>
                    <a:pt x="64999" y="50446"/>
                    <a:pt x="64999" y="32507"/>
                  </a:cubicBezTo>
                  <a:cubicBezTo>
                    <a:pt x="64999" y="14553"/>
                    <a:pt x="50460" y="1"/>
                    <a:pt x="3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15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9"/>
            <p:cNvSpPr/>
            <p:nvPr/>
          </p:nvSpPr>
          <p:spPr>
            <a:xfrm>
              <a:off x="4455804" y="648654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dk2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9"/>
            <p:cNvSpPr/>
            <p:nvPr/>
          </p:nvSpPr>
          <p:spPr>
            <a:xfrm>
              <a:off x="5146466" y="-254634"/>
              <a:ext cx="2473916" cy="1236958"/>
            </a:xfrm>
            <a:custGeom>
              <a:rect b="b" l="l" r="r" t="t"/>
              <a:pathLst>
                <a:path extrusionOk="0" fill="none" h="19696" w="39392">
                  <a:moveTo>
                    <a:pt x="0" y="19696"/>
                  </a:moveTo>
                  <a:lnTo>
                    <a:pt x="19696" y="0"/>
                  </a:lnTo>
                  <a:lnTo>
                    <a:pt x="39391" y="19696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9"/>
            <p:cNvSpPr/>
            <p:nvPr/>
          </p:nvSpPr>
          <p:spPr>
            <a:xfrm>
              <a:off x="6309307" y="-340798"/>
              <a:ext cx="147335" cy="146518"/>
            </a:xfrm>
            <a:custGeom>
              <a:rect b="b" l="l" r="r" t="t"/>
              <a:pathLst>
                <a:path extrusionOk="0" h="2333" w="2346">
                  <a:moveTo>
                    <a:pt x="1180" y="1"/>
                  </a:moveTo>
                  <a:cubicBezTo>
                    <a:pt x="535" y="1"/>
                    <a:pt x="0" y="522"/>
                    <a:pt x="0" y="1166"/>
                  </a:cubicBezTo>
                  <a:cubicBezTo>
                    <a:pt x="0" y="1811"/>
                    <a:pt x="535" y="2332"/>
                    <a:pt x="1180" y="2332"/>
                  </a:cubicBezTo>
                  <a:cubicBezTo>
                    <a:pt x="1824" y="2332"/>
                    <a:pt x="2346" y="1811"/>
                    <a:pt x="2346" y="1166"/>
                  </a:cubicBezTo>
                  <a:cubicBezTo>
                    <a:pt x="2346" y="522"/>
                    <a:pt x="1824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9"/>
            <p:cNvSpPr/>
            <p:nvPr/>
          </p:nvSpPr>
          <p:spPr>
            <a:xfrm>
              <a:off x="4449615" y="632570"/>
              <a:ext cx="3845209" cy="3845209"/>
            </a:xfrm>
            <a:custGeom>
              <a:rect b="b" l="l" r="r" t="t"/>
              <a:pathLst>
                <a:path extrusionOk="0" fill="none" h="61227" w="61227">
                  <a:moveTo>
                    <a:pt x="61227" y="30613"/>
                  </a:moveTo>
                  <a:cubicBezTo>
                    <a:pt x="61227" y="47524"/>
                    <a:pt x="47525" y="61226"/>
                    <a:pt x="30613" y="61226"/>
                  </a:cubicBezTo>
                  <a:cubicBezTo>
                    <a:pt x="13702" y="61226"/>
                    <a:pt x="0" y="47524"/>
                    <a:pt x="0" y="30613"/>
                  </a:cubicBezTo>
                  <a:cubicBezTo>
                    <a:pt x="0" y="13702"/>
                    <a:pt x="13702" y="0"/>
                    <a:pt x="30613" y="0"/>
                  </a:cubicBezTo>
                  <a:cubicBezTo>
                    <a:pt x="47525" y="0"/>
                    <a:pt x="61227" y="13702"/>
                    <a:pt x="61227" y="30613"/>
                  </a:cubicBezTo>
                  <a:close/>
                </a:path>
              </a:pathLst>
            </a:custGeom>
            <a:noFill/>
            <a:ln cap="flat" cmpd="sng" w="8575">
              <a:solidFill>
                <a:schemeClr val="accent1"/>
              </a:solidFill>
              <a:prstDash val="solid"/>
              <a:miter lim="137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76" name="Google Shape;307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2740" y="3608877"/>
            <a:ext cx="702300" cy="108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7" name="Google Shape;3077;p29"/>
          <p:cNvSpPr txBox="1"/>
          <p:nvPr/>
        </p:nvSpPr>
        <p:spPr>
          <a:xfrm>
            <a:off x="411850" y="3164500"/>
            <a:ext cx="571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Brighten your community — together!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8" name="Google Shape;3078;p29"/>
          <p:cNvSpPr txBox="1"/>
          <p:nvPr/>
        </p:nvSpPr>
        <p:spPr>
          <a:xfrm>
            <a:off x="411850" y="4373125"/>
            <a:ext cx="46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Midway Milestone Presentation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38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</a:t>
            </a:r>
            <a:r>
              <a:rPr lang="en"/>
              <a:t> Task Violations 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53" name="Google Shape;3253;p38"/>
          <p:cNvSpPr/>
          <p:nvPr/>
        </p:nvSpPr>
        <p:spPr>
          <a:xfrm>
            <a:off x="6414875" y="1644375"/>
            <a:ext cx="2006700" cy="235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H11 </a:t>
            </a:r>
            <a:r>
              <a:rPr lang="en"/>
              <a:t>Accessibility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 and icons are too small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4" name="Google Shape;3254;p38"/>
          <p:cNvSpPr/>
          <p:nvPr/>
        </p:nvSpPr>
        <p:spPr>
          <a:xfrm>
            <a:off x="956075" y="1644375"/>
            <a:ext cx="2006700" cy="235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H6 Recognition not Recall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Users are not clear when they are, or that they can post to the garden </a:t>
            </a:r>
            <a:endParaRPr/>
          </a:p>
        </p:txBody>
      </p:sp>
      <p:sp>
        <p:nvSpPr>
          <p:cNvPr id="3255" name="Google Shape;3255;p38"/>
          <p:cNvSpPr/>
          <p:nvPr/>
        </p:nvSpPr>
        <p:spPr>
          <a:xfrm>
            <a:off x="3685475" y="1644375"/>
            <a:ext cx="2006700" cy="235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Match Between System and Real World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do the plant icons mean?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39"/>
          <p:cNvSpPr/>
          <p:nvPr/>
        </p:nvSpPr>
        <p:spPr>
          <a:xfrm>
            <a:off x="6298675" y="1295125"/>
            <a:ext cx="2597100" cy="3617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39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</a:t>
            </a:r>
            <a:r>
              <a:rPr lang="en"/>
              <a:t> Task Revisions</a:t>
            </a:r>
            <a:endParaRPr/>
          </a:p>
        </p:txBody>
      </p:sp>
      <p:pic>
        <p:nvPicPr>
          <p:cNvPr id="3262" name="Google Shape;3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74" y="1353878"/>
            <a:ext cx="1834850" cy="329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Google Shape;3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450" y="1295126"/>
            <a:ext cx="1927724" cy="34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4" name="Google Shape;3264;p39"/>
          <p:cNvSpPr/>
          <p:nvPr/>
        </p:nvSpPr>
        <p:spPr>
          <a:xfrm>
            <a:off x="2686688" y="2585875"/>
            <a:ext cx="1155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39"/>
          <p:cNvSpPr txBox="1"/>
          <p:nvPr/>
        </p:nvSpPr>
        <p:spPr>
          <a:xfrm>
            <a:off x="6543175" y="1939525"/>
            <a:ext cx="2108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Clarify what the page is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Bigger text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Increased contrast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40"/>
          <p:cNvSpPr/>
          <p:nvPr/>
        </p:nvSpPr>
        <p:spPr>
          <a:xfrm>
            <a:off x="6324650" y="1260150"/>
            <a:ext cx="2597100" cy="3617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40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 Revisions</a:t>
            </a:r>
            <a:endParaRPr/>
          </a:p>
        </p:txBody>
      </p:sp>
      <p:pic>
        <p:nvPicPr>
          <p:cNvPr id="3272" name="Google Shape;3272;p40"/>
          <p:cNvPicPr preferRelativeResize="0"/>
          <p:nvPr/>
        </p:nvPicPr>
        <p:blipFill rotWithShape="1">
          <a:blip r:embed="rId3">
            <a:alphaModFix/>
          </a:blip>
          <a:srcRect b="0" l="0" r="0" t="1302"/>
          <a:stretch/>
        </p:blipFill>
        <p:spPr>
          <a:xfrm>
            <a:off x="359175" y="1295125"/>
            <a:ext cx="2082575" cy="366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3" name="Google Shape;3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150" y="1260157"/>
            <a:ext cx="2082576" cy="3730044"/>
          </a:xfrm>
          <a:prstGeom prst="rect">
            <a:avLst/>
          </a:prstGeom>
          <a:noFill/>
          <a:ln>
            <a:noFill/>
          </a:ln>
        </p:spPr>
      </p:pic>
      <p:sp>
        <p:nvSpPr>
          <p:cNvPr id="3274" name="Google Shape;3274;p40"/>
          <p:cNvSpPr/>
          <p:nvPr/>
        </p:nvSpPr>
        <p:spPr>
          <a:xfrm>
            <a:off x="2650038" y="2709500"/>
            <a:ext cx="1155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40"/>
          <p:cNvSpPr txBox="1"/>
          <p:nvPr/>
        </p:nvSpPr>
        <p:spPr>
          <a:xfrm>
            <a:off x="6529100" y="2006850"/>
            <a:ext cx="218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Grid style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Increased readability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Distinguish plants by text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41"/>
          <p:cNvSpPr/>
          <p:nvPr/>
        </p:nvSpPr>
        <p:spPr>
          <a:xfrm>
            <a:off x="6298675" y="1192825"/>
            <a:ext cx="2597100" cy="3617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41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 Revisions</a:t>
            </a:r>
            <a:endParaRPr/>
          </a:p>
        </p:txBody>
      </p:sp>
      <p:pic>
        <p:nvPicPr>
          <p:cNvPr id="3282" name="Google Shape;3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73" y="1226975"/>
            <a:ext cx="1997051" cy="354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3" name="Google Shape;3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275" y="1221250"/>
            <a:ext cx="1997050" cy="3560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4" name="Google Shape;3284;p41"/>
          <p:cNvSpPr/>
          <p:nvPr/>
        </p:nvSpPr>
        <p:spPr>
          <a:xfrm>
            <a:off x="2801200" y="2672950"/>
            <a:ext cx="1155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41"/>
          <p:cNvSpPr txBox="1"/>
          <p:nvPr/>
        </p:nvSpPr>
        <p:spPr>
          <a:xfrm>
            <a:off x="6507325" y="1395400"/>
            <a:ext cx="21798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Clarify when you are editing a post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new photos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Descriptive buttons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Color contrast to focus attention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p42"/>
          <p:cNvSpPr txBox="1"/>
          <p:nvPr>
            <p:ph idx="1" type="body"/>
          </p:nvPr>
        </p:nvSpPr>
        <p:spPr>
          <a:xfrm>
            <a:off x="556263" y="3606625"/>
            <a:ext cx="150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Figma</a:t>
            </a:r>
            <a:endParaRPr sz="2000"/>
          </a:p>
        </p:txBody>
      </p:sp>
      <p:sp>
        <p:nvSpPr>
          <p:cNvPr id="3291" name="Google Shape;3291;p42"/>
          <p:cNvSpPr txBox="1"/>
          <p:nvPr>
            <p:ph type="title"/>
          </p:nvPr>
        </p:nvSpPr>
        <p:spPr>
          <a:xfrm>
            <a:off x="722375" y="501925"/>
            <a:ext cx="7699200" cy="1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Tools</a:t>
            </a:r>
            <a:endParaRPr/>
          </a:p>
        </p:txBody>
      </p:sp>
      <p:pic>
        <p:nvPicPr>
          <p:cNvPr id="3292" name="Google Shape;3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37" y="1622075"/>
            <a:ext cx="1889550" cy="18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3" name="Google Shape;3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463" y="1622050"/>
            <a:ext cx="1889550" cy="18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4" name="Google Shape;32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671" y="1622050"/>
            <a:ext cx="1852932" cy="18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5" name="Google Shape;3295;p42"/>
          <p:cNvSpPr txBox="1"/>
          <p:nvPr>
            <p:ph idx="1" type="body"/>
          </p:nvPr>
        </p:nvSpPr>
        <p:spPr>
          <a:xfrm>
            <a:off x="2772575" y="3606625"/>
            <a:ext cx="150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GitHub</a:t>
            </a:r>
            <a:endParaRPr sz="2000"/>
          </a:p>
        </p:txBody>
      </p:sp>
      <p:sp>
        <p:nvSpPr>
          <p:cNvPr id="3296" name="Google Shape;3296;p42"/>
          <p:cNvSpPr txBox="1"/>
          <p:nvPr>
            <p:ph idx="1" type="body"/>
          </p:nvPr>
        </p:nvSpPr>
        <p:spPr>
          <a:xfrm>
            <a:off x="4899788" y="3606625"/>
            <a:ext cx="16809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ReactNative</a:t>
            </a:r>
            <a:endParaRPr sz="2000"/>
          </a:p>
        </p:txBody>
      </p:sp>
      <p:sp>
        <p:nvSpPr>
          <p:cNvPr id="3297" name="Google Shape;3297;p42"/>
          <p:cNvSpPr txBox="1"/>
          <p:nvPr>
            <p:ph idx="1" type="body"/>
          </p:nvPr>
        </p:nvSpPr>
        <p:spPr>
          <a:xfrm>
            <a:off x="7103338" y="3606625"/>
            <a:ext cx="150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Firebase</a:t>
            </a:r>
            <a:endParaRPr sz="2000"/>
          </a:p>
        </p:txBody>
      </p:sp>
      <p:pic>
        <p:nvPicPr>
          <p:cNvPr id="3298" name="Google Shape;329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8212" y="1640350"/>
            <a:ext cx="1852950" cy="18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43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Features</a:t>
            </a:r>
            <a:endParaRPr/>
          </a:p>
        </p:txBody>
      </p:sp>
      <p:sp>
        <p:nvSpPr>
          <p:cNvPr id="3304" name="Google Shape;3304;p43"/>
          <p:cNvSpPr/>
          <p:nvPr/>
        </p:nvSpPr>
        <p:spPr>
          <a:xfrm>
            <a:off x="722375" y="162737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Check-in 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305" name="Google Shape;3305;p43"/>
          <p:cNvSpPr/>
          <p:nvPr/>
        </p:nvSpPr>
        <p:spPr>
          <a:xfrm>
            <a:off x="3892775" y="162737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Task Confirmation 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306" name="Google Shape;3306;p43"/>
          <p:cNvSpPr/>
          <p:nvPr/>
        </p:nvSpPr>
        <p:spPr>
          <a:xfrm>
            <a:off x="6949775" y="162737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Help Screens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(Task 2)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307" name="Google Shape;3307;p43"/>
          <p:cNvSpPr/>
          <p:nvPr/>
        </p:nvSpPr>
        <p:spPr>
          <a:xfrm>
            <a:off x="2307575" y="339027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Task Main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308" name="Google Shape;3308;p43"/>
          <p:cNvSpPr/>
          <p:nvPr/>
        </p:nvSpPr>
        <p:spPr>
          <a:xfrm>
            <a:off x="5477975" y="339027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Task “Hub”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3309" name="Google Shape;3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97" y="2048951"/>
            <a:ext cx="1200051" cy="97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Google Shape;3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397" y="3862451"/>
            <a:ext cx="1200051" cy="97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Google Shape;3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647" y="2085988"/>
            <a:ext cx="1200051" cy="97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Google Shape;3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772" y="3759451"/>
            <a:ext cx="1200051" cy="97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3" name="Google Shape;3313;p4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7597197" y="2048951"/>
            <a:ext cx="1200051" cy="97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4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</a:t>
            </a:r>
            <a:r>
              <a:rPr lang="en"/>
              <a:t>mplemented Features</a:t>
            </a:r>
            <a:endParaRPr/>
          </a:p>
        </p:txBody>
      </p:sp>
      <p:sp>
        <p:nvSpPr>
          <p:cNvPr id="3319" name="Google Shape;3319;p44"/>
          <p:cNvSpPr/>
          <p:nvPr/>
        </p:nvSpPr>
        <p:spPr>
          <a:xfrm>
            <a:off x="1476863" y="156412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Help Screens Style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320" name="Google Shape;3320;p44"/>
          <p:cNvSpPr/>
          <p:nvPr/>
        </p:nvSpPr>
        <p:spPr>
          <a:xfrm>
            <a:off x="3737213" y="156412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Garden Screens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321" name="Google Shape;3321;p44"/>
          <p:cNvSpPr/>
          <p:nvPr/>
        </p:nvSpPr>
        <p:spPr>
          <a:xfrm>
            <a:off x="6081938" y="156412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Overlay pop up for info button 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322" name="Google Shape;3322;p44"/>
          <p:cNvSpPr/>
          <p:nvPr/>
        </p:nvSpPr>
        <p:spPr>
          <a:xfrm>
            <a:off x="4743538" y="2458775"/>
            <a:ext cx="3990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44"/>
          <p:cNvSpPr/>
          <p:nvPr/>
        </p:nvSpPr>
        <p:spPr>
          <a:xfrm>
            <a:off x="1476863" y="322587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Fix font boldness with custom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font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324" name="Google Shape;3324;p44"/>
          <p:cNvSpPr/>
          <p:nvPr/>
        </p:nvSpPr>
        <p:spPr>
          <a:xfrm>
            <a:off x="3737213" y="322587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Standardize</a:t>
            </a:r>
            <a:r>
              <a:rPr b="1" lang="en" sz="1500">
                <a:solidFill>
                  <a:schemeClr val="dk1"/>
                </a:solidFill>
              </a:rPr>
              <a:t> button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style 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325" name="Google Shape;3325;p44"/>
          <p:cNvSpPr/>
          <p:nvPr/>
        </p:nvSpPr>
        <p:spPr>
          <a:xfrm>
            <a:off x="6081938" y="3225875"/>
            <a:ext cx="1585200" cy="1340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Implement user post in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Garden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326" name="Google Shape;3326;p44"/>
          <p:cNvSpPr/>
          <p:nvPr/>
        </p:nvSpPr>
        <p:spPr>
          <a:xfrm>
            <a:off x="2477588" y="2420725"/>
            <a:ext cx="3990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44"/>
          <p:cNvSpPr/>
          <p:nvPr/>
        </p:nvSpPr>
        <p:spPr>
          <a:xfrm>
            <a:off x="7147388" y="2458775"/>
            <a:ext cx="3990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44"/>
          <p:cNvSpPr/>
          <p:nvPr/>
        </p:nvSpPr>
        <p:spPr>
          <a:xfrm>
            <a:off x="2477588" y="4091750"/>
            <a:ext cx="3990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44"/>
          <p:cNvSpPr/>
          <p:nvPr/>
        </p:nvSpPr>
        <p:spPr>
          <a:xfrm>
            <a:off x="4743538" y="4091750"/>
            <a:ext cx="3990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44"/>
          <p:cNvSpPr/>
          <p:nvPr/>
        </p:nvSpPr>
        <p:spPr>
          <a:xfrm>
            <a:off x="7147388" y="4091750"/>
            <a:ext cx="3990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p45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to Finish</a:t>
            </a:r>
            <a:endParaRPr/>
          </a:p>
        </p:txBody>
      </p:sp>
      <p:sp>
        <p:nvSpPr>
          <p:cNvPr id="3336" name="Google Shape;3336;p45"/>
          <p:cNvSpPr/>
          <p:nvPr/>
        </p:nvSpPr>
        <p:spPr>
          <a:xfrm>
            <a:off x="722378" y="2032000"/>
            <a:ext cx="1891500" cy="1863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Help Screens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(Task 2, style)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337" name="Google Shape;3337;p45"/>
          <p:cNvSpPr/>
          <p:nvPr/>
        </p:nvSpPr>
        <p:spPr>
          <a:xfrm>
            <a:off x="3626228" y="2032000"/>
            <a:ext cx="1891500" cy="1863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Garden Screens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(Task 3)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338" name="Google Shape;3338;p45"/>
          <p:cNvSpPr/>
          <p:nvPr/>
        </p:nvSpPr>
        <p:spPr>
          <a:xfrm>
            <a:off x="6530078" y="2032000"/>
            <a:ext cx="1891500" cy="1863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Focus on UI details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(font, standardizing design)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339" name="Google Shape;3339;p45"/>
          <p:cNvSpPr/>
          <p:nvPr/>
        </p:nvSpPr>
        <p:spPr>
          <a:xfrm>
            <a:off x="2794988" y="2797450"/>
            <a:ext cx="650100" cy="33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45"/>
          <p:cNvSpPr/>
          <p:nvPr/>
        </p:nvSpPr>
        <p:spPr>
          <a:xfrm>
            <a:off x="5698838" y="2797450"/>
            <a:ext cx="650100" cy="33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4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 of Oz &amp; Hardcoded Data</a:t>
            </a:r>
            <a:endParaRPr/>
          </a:p>
        </p:txBody>
      </p:sp>
      <p:sp>
        <p:nvSpPr>
          <p:cNvPr id="3346" name="Google Shape;3346;p46"/>
          <p:cNvSpPr/>
          <p:nvPr/>
        </p:nvSpPr>
        <p:spPr>
          <a:xfrm>
            <a:off x="4953925" y="1462675"/>
            <a:ext cx="2816400" cy="3077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Hardcoded Data: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User + Task Database 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Assigned staff member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347" name="Google Shape;3347;p46"/>
          <p:cNvSpPr/>
          <p:nvPr/>
        </p:nvSpPr>
        <p:spPr>
          <a:xfrm>
            <a:off x="1267275" y="1462675"/>
            <a:ext cx="2816400" cy="3077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Wizard of Oz: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Task Assignment Algorithm 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Calling for help from a real staff member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2" name="Google Shape;3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62" y="1743225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3" name="Google Shape;33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18283">
            <a:off x="6713675" y="3622337"/>
            <a:ext cx="10287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4" name="Google Shape;3354;p47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&amp; Issues</a:t>
            </a:r>
            <a:endParaRPr/>
          </a:p>
        </p:txBody>
      </p:sp>
      <p:sp>
        <p:nvSpPr>
          <p:cNvPr id="3355" name="Google Shape;3355;p47"/>
          <p:cNvSpPr/>
          <p:nvPr/>
        </p:nvSpPr>
        <p:spPr>
          <a:xfrm>
            <a:off x="2788625" y="2014975"/>
            <a:ext cx="3566700" cy="1973100"/>
          </a:xfrm>
          <a:prstGeom prst="ellipseRibbon">
            <a:avLst>
              <a:gd fmla="val 25000" name="adj1"/>
              <a:gd fmla="val 50000" name="adj2"/>
              <a:gd fmla="val 1250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Making 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</a:t>
            </a:r>
            <a:r>
              <a:rPr b="1" lang="en"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lean </a:t>
            </a:r>
            <a:r>
              <a:rPr b="1" lang="en" sz="2000">
                <a:solidFill>
                  <a:schemeClr val="lt1"/>
                </a:solidFill>
              </a:rPr>
              <a:t>&amp;nd</a:t>
            </a:r>
            <a:r>
              <a:rPr b="1" lang="en" sz="2000">
                <a:solidFill>
                  <a:schemeClr val="lt1"/>
                </a:solidFill>
              </a:rPr>
              <a:t> </a:t>
            </a:r>
            <a:r>
              <a:rPr b="1" lang="en" sz="2000">
                <a:solidFill>
                  <a:schemeClr val="lt1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S</a:t>
            </a:r>
            <a:r>
              <a:rPr b="1" lang="en" sz="2000">
                <a:solidFill>
                  <a:schemeClr val="lt1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tan</a:t>
            </a:r>
            <a:r>
              <a:rPr b="1" lang="en" sz="2000">
                <a:solidFill>
                  <a:schemeClr val="lt1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d</a:t>
            </a:r>
            <a:r>
              <a:rPr b="1" lang="en" sz="2000">
                <a:solidFill>
                  <a:schemeClr val="lt1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ardized</a:t>
            </a:r>
            <a:r>
              <a:rPr b="1" lang="en"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3200">
                <a:solidFill>
                  <a:schemeClr val="lt1"/>
                </a:solidFill>
                <a:latin typeface="Grand Hotel"/>
                <a:ea typeface="Grand Hotel"/>
                <a:cs typeface="Grand Hotel"/>
                <a:sym typeface="Grand Hotel"/>
              </a:rPr>
              <a:t>Design </a:t>
            </a:r>
            <a:endParaRPr b="1" sz="3200">
              <a:solidFill>
                <a:schemeClr val="lt1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3356" name="Google Shape;3356;p47"/>
          <p:cNvSpPr/>
          <p:nvPr/>
        </p:nvSpPr>
        <p:spPr>
          <a:xfrm>
            <a:off x="1256375" y="2344075"/>
            <a:ext cx="1096200" cy="1197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47"/>
          <p:cNvSpPr/>
          <p:nvPr/>
        </p:nvSpPr>
        <p:spPr>
          <a:xfrm rot="5400000">
            <a:off x="6941365" y="1386742"/>
            <a:ext cx="1480200" cy="1172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47"/>
          <p:cNvSpPr txBox="1"/>
          <p:nvPr/>
        </p:nvSpPr>
        <p:spPr>
          <a:xfrm rot="-1549114">
            <a:off x="4861159" y="2962612"/>
            <a:ext cx="823837" cy="631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U.I.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30"/>
          <p:cNvSpPr txBox="1"/>
          <p:nvPr>
            <p:ph type="title"/>
          </p:nvPr>
        </p:nvSpPr>
        <p:spPr>
          <a:xfrm>
            <a:off x="722375" y="501925"/>
            <a:ext cx="76992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84" name="Google Shape;3084;p30"/>
          <p:cNvSpPr/>
          <p:nvPr/>
        </p:nvSpPr>
        <p:spPr>
          <a:xfrm>
            <a:off x="722375" y="1762225"/>
            <a:ext cx="3376800" cy="2790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Problem: 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Seniors who live in care homes often struggle to find community.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Diverse Abilities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Inconsistent Energy Levels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Difficult to connect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5" name="Google Shape;3085;p30"/>
          <p:cNvSpPr/>
          <p:nvPr/>
        </p:nvSpPr>
        <p:spPr>
          <a:xfrm>
            <a:off x="5071025" y="1762225"/>
            <a:ext cx="3376800" cy="2790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Solution: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Group residents of complementary ability and energy levels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Assign a task that serves an overall community goal.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48"/>
          <p:cNvSpPr txBox="1"/>
          <p:nvPr>
            <p:ph type="title"/>
          </p:nvPr>
        </p:nvSpPr>
        <p:spPr>
          <a:xfrm>
            <a:off x="1862150" y="978374"/>
            <a:ext cx="5419500" cy="29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Demo!!!!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49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Summary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69" name="Google Shape;3369;p49"/>
          <p:cNvSpPr txBox="1"/>
          <p:nvPr>
            <p:ph idx="3" type="title"/>
          </p:nvPr>
        </p:nvSpPr>
        <p:spPr>
          <a:xfrm>
            <a:off x="3839100" y="3000476"/>
            <a:ext cx="146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1/3</a:t>
            </a:r>
            <a:endParaRPr sz="3600"/>
          </a:p>
        </p:txBody>
      </p:sp>
      <p:sp>
        <p:nvSpPr>
          <p:cNvPr id="3370" name="Google Shape;3370;p49"/>
          <p:cNvSpPr txBox="1"/>
          <p:nvPr>
            <p:ph idx="2" type="title"/>
          </p:nvPr>
        </p:nvSpPr>
        <p:spPr>
          <a:xfrm>
            <a:off x="6394250" y="3000476"/>
            <a:ext cx="146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sz="3600"/>
          </a:p>
        </p:txBody>
      </p:sp>
      <p:sp>
        <p:nvSpPr>
          <p:cNvPr id="3371" name="Google Shape;3371;p49"/>
          <p:cNvSpPr txBox="1"/>
          <p:nvPr>
            <p:ph idx="1" type="subTitle"/>
          </p:nvPr>
        </p:nvSpPr>
        <p:spPr>
          <a:xfrm>
            <a:off x="6394250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Left</a:t>
            </a:r>
            <a:endParaRPr/>
          </a:p>
        </p:txBody>
      </p:sp>
      <p:sp>
        <p:nvSpPr>
          <p:cNvPr id="3372" name="Google Shape;3372;p49"/>
          <p:cNvSpPr txBox="1"/>
          <p:nvPr>
            <p:ph idx="4" type="subTitle"/>
          </p:nvPr>
        </p:nvSpPr>
        <p:spPr>
          <a:xfrm>
            <a:off x="3839102" y="365977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Fully implemented</a:t>
            </a:r>
            <a:endParaRPr/>
          </a:p>
        </p:txBody>
      </p:sp>
      <p:sp>
        <p:nvSpPr>
          <p:cNvPr id="3373" name="Google Shape;3373;p49"/>
          <p:cNvSpPr txBox="1"/>
          <p:nvPr>
            <p:ph idx="5" type="title"/>
          </p:nvPr>
        </p:nvSpPr>
        <p:spPr>
          <a:xfrm>
            <a:off x="1273975" y="3000476"/>
            <a:ext cx="146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</a:t>
            </a:r>
            <a:endParaRPr/>
          </a:p>
        </p:txBody>
      </p:sp>
      <p:sp>
        <p:nvSpPr>
          <p:cNvPr id="3374" name="Google Shape;3374;p49"/>
          <p:cNvSpPr txBox="1"/>
          <p:nvPr>
            <p:ph idx="6" type="subTitle"/>
          </p:nvPr>
        </p:nvSpPr>
        <p:spPr>
          <a:xfrm>
            <a:off x="1283950" y="3643923"/>
            <a:ext cx="14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</a:t>
            </a:r>
            <a:r>
              <a:rPr lang="en"/>
              <a:t>Changes</a:t>
            </a:r>
            <a:r>
              <a:rPr lang="en"/>
              <a:t> Based on the Heuristic Evaluation</a:t>
            </a:r>
            <a:endParaRPr/>
          </a:p>
        </p:txBody>
      </p:sp>
      <p:sp>
        <p:nvSpPr>
          <p:cNvPr id="3375" name="Google Shape;3375;p49"/>
          <p:cNvSpPr/>
          <p:nvPr/>
        </p:nvSpPr>
        <p:spPr>
          <a:xfrm>
            <a:off x="1605778" y="1958181"/>
            <a:ext cx="802200" cy="802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44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49"/>
          <p:cNvSpPr/>
          <p:nvPr/>
        </p:nvSpPr>
        <p:spPr>
          <a:xfrm>
            <a:off x="4170900" y="1958181"/>
            <a:ext cx="802200" cy="802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8575" rotWithShape="0" algn="bl" dir="144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49"/>
          <p:cNvSpPr/>
          <p:nvPr/>
        </p:nvSpPr>
        <p:spPr>
          <a:xfrm>
            <a:off x="6726053" y="1958181"/>
            <a:ext cx="802200" cy="802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44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8" name="Google Shape;3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825" y="2163875"/>
            <a:ext cx="406650" cy="40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9" name="Google Shape;3379;p49"/>
          <p:cNvGrpSpPr/>
          <p:nvPr/>
        </p:nvGrpSpPr>
        <p:grpSpPr>
          <a:xfrm>
            <a:off x="4403142" y="2192885"/>
            <a:ext cx="327739" cy="348631"/>
            <a:chOff x="5364750" y="3235150"/>
            <a:chExt cx="277275" cy="294950"/>
          </a:xfrm>
        </p:grpSpPr>
        <p:sp>
          <p:nvSpPr>
            <p:cNvPr id="3380" name="Google Shape;3380;p49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9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9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9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9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9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9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9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8" name="Google Shape;3388;p49"/>
          <p:cNvGrpSpPr/>
          <p:nvPr/>
        </p:nvGrpSpPr>
        <p:grpSpPr>
          <a:xfrm>
            <a:off x="1869159" y="2185626"/>
            <a:ext cx="351024" cy="347301"/>
            <a:chOff x="946175" y="3619500"/>
            <a:chExt cx="296975" cy="293825"/>
          </a:xfrm>
        </p:grpSpPr>
        <p:sp>
          <p:nvSpPr>
            <p:cNvPr id="3389" name="Google Shape;3389;p49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9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9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9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9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9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31"/>
          <p:cNvSpPr txBox="1"/>
          <p:nvPr>
            <p:ph type="title"/>
          </p:nvPr>
        </p:nvSpPr>
        <p:spPr>
          <a:xfrm>
            <a:off x="722375" y="501925"/>
            <a:ext cx="7699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091" name="Google Shape;3091;p31"/>
          <p:cNvSpPr txBox="1"/>
          <p:nvPr>
            <p:ph idx="4294967295" type="subTitle"/>
          </p:nvPr>
        </p:nvSpPr>
        <p:spPr>
          <a:xfrm>
            <a:off x="722374" y="3028821"/>
            <a:ext cx="12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HE Results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3092" name="Google Shape;3092;p31"/>
          <p:cNvCxnSpPr/>
          <p:nvPr/>
        </p:nvCxnSpPr>
        <p:spPr>
          <a:xfrm>
            <a:off x="1429775" y="2432121"/>
            <a:ext cx="6165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3" name="Google Shape;3093;p31"/>
          <p:cNvSpPr/>
          <p:nvPr/>
        </p:nvSpPr>
        <p:spPr>
          <a:xfrm>
            <a:off x="945424" y="2031021"/>
            <a:ext cx="802200" cy="802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31"/>
          <p:cNvSpPr/>
          <p:nvPr/>
        </p:nvSpPr>
        <p:spPr>
          <a:xfrm>
            <a:off x="2520662" y="2031021"/>
            <a:ext cx="802200" cy="802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31"/>
          <p:cNvSpPr/>
          <p:nvPr/>
        </p:nvSpPr>
        <p:spPr>
          <a:xfrm>
            <a:off x="4095900" y="2031021"/>
            <a:ext cx="802200" cy="802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96" name="Google Shape;3096;p31"/>
          <p:cNvSpPr/>
          <p:nvPr/>
        </p:nvSpPr>
        <p:spPr>
          <a:xfrm>
            <a:off x="5671137" y="2031021"/>
            <a:ext cx="802200" cy="802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31"/>
          <p:cNvSpPr/>
          <p:nvPr/>
        </p:nvSpPr>
        <p:spPr>
          <a:xfrm>
            <a:off x="7246375" y="2031021"/>
            <a:ext cx="802200" cy="802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31"/>
          <p:cNvSpPr txBox="1"/>
          <p:nvPr>
            <p:ph idx="4294967295" type="subTitle"/>
          </p:nvPr>
        </p:nvSpPr>
        <p:spPr>
          <a:xfrm>
            <a:off x="2297624" y="3028821"/>
            <a:ext cx="12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Revised Design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99" name="Google Shape;3099;p31"/>
          <p:cNvSpPr txBox="1"/>
          <p:nvPr>
            <p:ph idx="4294967295" type="subTitle"/>
          </p:nvPr>
        </p:nvSpPr>
        <p:spPr>
          <a:xfrm>
            <a:off x="3872874" y="3028821"/>
            <a:ext cx="12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Hi-Fi Status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100" name="Google Shape;3100;p31"/>
          <p:cNvSpPr txBox="1"/>
          <p:nvPr>
            <p:ph idx="4294967295" type="subTitle"/>
          </p:nvPr>
        </p:nvSpPr>
        <p:spPr>
          <a:xfrm>
            <a:off x="5448124" y="3028821"/>
            <a:ext cx="12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Hi-Fi Demo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101" name="Google Shape;3101;p31"/>
          <p:cNvSpPr txBox="1"/>
          <p:nvPr>
            <p:ph idx="4294967295" type="subTitle"/>
          </p:nvPr>
        </p:nvSpPr>
        <p:spPr>
          <a:xfrm>
            <a:off x="7023374" y="3028821"/>
            <a:ext cx="12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Summary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3102" name="Google Shape;3102;p31"/>
          <p:cNvGrpSpPr/>
          <p:nvPr/>
        </p:nvGrpSpPr>
        <p:grpSpPr>
          <a:xfrm>
            <a:off x="1168449" y="2254943"/>
            <a:ext cx="356205" cy="354341"/>
            <a:chOff x="-50503000" y="3921175"/>
            <a:chExt cx="300900" cy="299325"/>
          </a:xfrm>
        </p:grpSpPr>
        <p:sp>
          <p:nvSpPr>
            <p:cNvPr id="3103" name="Google Shape;3103;p31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1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1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1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1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8" name="Google Shape;3108;p31"/>
          <p:cNvGrpSpPr/>
          <p:nvPr/>
        </p:nvGrpSpPr>
        <p:grpSpPr>
          <a:xfrm>
            <a:off x="2786087" y="2254076"/>
            <a:ext cx="271357" cy="356057"/>
            <a:chOff x="-46007225" y="3937825"/>
            <a:chExt cx="229225" cy="300775"/>
          </a:xfrm>
        </p:grpSpPr>
        <p:sp>
          <p:nvSpPr>
            <p:cNvPr id="3109" name="Google Shape;3109;p31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1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1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1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1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1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1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1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1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1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9" name="Google Shape;3119;p31"/>
          <p:cNvGrpSpPr/>
          <p:nvPr/>
        </p:nvGrpSpPr>
        <p:grpSpPr>
          <a:xfrm>
            <a:off x="5957549" y="2254495"/>
            <a:ext cx="229391" cy="355258"/>
            <a:chOff x="-47839250" y="3569100"/>
            <a:chExt cx="193775" cy="300100"/>
          </a:xfrm>
        </p:grpSpPr>
        <p:sp>
          <p:nvSpPr>
            <p:cNvPr id="3120" name="Google Shape;3120;p31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1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1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1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1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1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6" name="Google Shape;3126;p31"/>
          <p:cNvGrpSpPr/>
          <p:nvPr/>
        </p:nvGrpSpPr>
        <p:grpSpPr>
          <a:xfrm>
            <a:off x="4329875" y="2254455"/>
            <a:ext cx="355258" cy="355288"/>
            <a:chOff x="-44924250" y="3206000"/>
            <a:chExt cx="300100" cy="300125"/>
          </a:xfrm>
        </p:grpSpPr>
        <p:sp>
          <p:nvSpPr>
            <p:cNvPr id="3127" name="Google Shape;3127;p31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1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1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1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1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2" name="Google Shape;3132;p31"/>
          <p:cNvGrpSpPr/>
          <p:nvPr/>
        </p:nvGrpSpPr>
        <p:grpSpPr>
          <a:xfrm>
            <a:off x="7490347" y="2258476"/>
            <a:ext cx="351024" cy="347301"/>
            <a:chOff x="946175" y="3619500"/>
            <a:chExt cx="296975" cy="293825"/>
          </a:xfrm>
        </p:grpSpPr>
        <p:sp>
          <p:nvSpPr>
            <p:cNvPr id="3133" name="Google Shape;3133;p31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1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1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1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1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1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32"/>
          <p:cNvSpPr/>
          <p:nvPr/>
        </p:nvSpPr>
        <p:spPr>
          <a:xfrm>
            <a:off x="813550" y="1538505"/>
            <a:ext cx="671100" cy="671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32"/>
          <p:cNvSpPr/>
          <p:nvPr/>
        </p:nvSpPr>
        <p:spPr>
          <a:xfrm>
            <a:off x="7715048" y="4913912"/>
            <a:ext cx="4319" cy="1134"/>
          </a:xfrm>
          <a:custGeom>
            <a:rect b="b" l="l" r="r" t="t"/>
            <a:pathLst>
              <a:path extrusionOk="0" h="21" w="80">
                <a:moveTo>
                  <a:pt x="0" y="1"/>
                </a:moveTo>
                <a:cubicBezTo>
                  <a:pt x="14" y="14"/>
                  <a:pt x="27" y="21"/>
                  <a:pt x="40" y="21"/>
                </a:cubicBezTo>
                <a:cubicBezTo>
                  <a:pt x="53" y="21"/>
                  <a:pt x="66" y="14"/>
                  <a:pt x="79" y="1"/>
                </a:cubicBezTo>
                <a:lnTo>
                  <a:pt x="79" y="1"/>
                </a:lnTo>
                <a:cubicBezTo>
                  <a:pt x="79" y="1"/>
                  <a:pt x="68" y="12"/>
                  <a:pt x="44" y="12"/>
                </a:cubicBezTo>
                <a:cubicBezTo>
                  <a:pt x="33" y="12"/>
                  <a:pt x="18" y="1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32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Overview </a:t>
            </a:r>
            <a:endParaRPr/>
          </a:p>
        </p:txBody>
      </p:sp>
      <p:sp>
        <p:nvSpPr>
          <p:cNvPr id="3146" name="Google Shape;3146;p32"/>
          <p:cNvSpPr/>
          <p:nvPr/>
        </p:nvSpPr>
        <p:spPr>
          <a:xfrm>
            <a:off x="813550" y="2322967"/>
            <a:ext cx="671100" cy="671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32"/>
          <p:cNvSpPr/>
          <p:nvPr/>
        </p:nvSpPr>
        <p:spPr>
          <a:xfrm>
            <a:off x="813550" y="3107428"/>
            <a:ext cx="671100" cy="671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32"/>
          <p:cNvSpPr/>
          <p:nvPr/>
        </p:nvSpPr>
        <p:spPr>
          <a:xfrm>
            <a:off x="813544" y="3891890"/>
            <a:ext cx="671100" cy="671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8575" rotWithShape="0" algn="bl" dir="156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32"/>
          <p:cNvSpPr/>
          <p:nvPr/>
        </p:nvSpPr>
        <p:spPr>
          <a:xfrm>
            <a:off x="1991350" y="1492900"/>
            <a:ext cx="2320500" cy="762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32"/>
          <p:cNvSpPr/>
          <p:nvPr/>
        </p:nvSpPr>
        <p:spPr>
          <a:xfrm>
            <a:off x="4332185" y="1492900"/>
            <a:ext cx="4089300" cy="762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32"/>
          <p:cNvSpPr/>
          <p:nvPr/>
        </p:nvSpPr>
        <p:spPr>
          <a:xfrm>
            <a:off x="1991350" y="2277366"/>
            <a:ext cx="2320500" cy="762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32"/>
          <p:cNvSpPr/>
          <p:nvPr/>
        </p:nvSpPr>
        <p:spPr>
          <a:xfrm>
            <a:off x="4332185" y="2277366"/>
            <a:ext cx="4089300" cy="762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32"/>
          <p:cNvSpPr/>
          <p:nvPr/>
        </p:nvSpPr>
        <p:spPr>
          <a:xfrm>
            <a:off x="1991350" y="3061833"/>
            <a:ext cx="2320500" cy="762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32"/>
          <p:cNvSpPr/>
          <p:nvPr/>
        </p:nvSpPr>
        <p:spPr>
          <a:xfrm>
            <a:off x="4332185" y="3061833"/>
            <a:ext cx="4089300" cy="762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32"/>
          <p:cNvSpPr/>
          <p:nvPr/>
        </p:nvSpPr>
        <p:spPr>
          <a:xfrm>
            <a:off x="1991396" y="3846299"/>
            <a:ext cx="2320500" cy="762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32"/>
          <p:cNvSpPr/>
          <p:nvPr/>
        </p:nvSpPr>
        <p:spPr>
          <a:xfrm>
            <a:off x="4332232" y="3846299"/>
            <a:ext cx="4089300" cy="762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r="15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57" name="Google Shape;3157;p32"/>
          <p:cNvGraphicFramePr/>
          <p:nvPr/>
        </p:nvGraphicFramePr>
        <p:xfrm>
          <a:off x="1990638" y="1492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{3B4D5E0B-A0B9-47E2-8846-CCFE15C7FC78}</a:tableStyleId>
              </a:tblPr>
              <a:tblGrid>
                <a:gridCol w="2313675"/>
                <a:gridCol w="4117300"/>
              </a:tblGrid>
              <a:tr h="78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 Violations Severity 3-4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999" marR="179999" rtl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 Changes</a:t>
                      </a:r>
                      <a:endParaRPr b="1" sz="1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 Violations Severity 1-2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999" marR="179999" rtl="0" algn="ctr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</a:t>
                      </a:r>
                      <a:r>
                        <a:rPr b="1" lang="en" sz="18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Changes</a:t>
                      </a:r>
                      <a:endParaRPr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 Violations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999" marR="179999" rtl="0" algn="ctr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H2 Match Between System and Real World</a:t>
                      </a:r>
                      <a:endParaRPr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 Violations</a:t>
                      </a:r>
                      <a:endParaRPr b="1" sz="1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999" marR="179999" rtl="0" algn="ctr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H1, H3, H4, H6, H11</a:t>
                      </a:r>
                      <a:endParaRPr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58" name="Google Shape;3158;p32"/>
          <p:cNvCxnSpPr>
            <a:stCxn id="3143" idx="6"/>
            <a:endCxn id="3149" idx="1"/>
          </p:cNvCxnSpPr>
          <p:nvPr/>
        </p:nvCxnSpPr>
        <p:spPr>
          <a:xfrm>
            <a:off x="1484650" y="1874055"/>
            <a:ext cx="50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9" name="Google Shape;3159;p32"/>
          <p:cNvCxnSpPr>
            <a:stCxn id="3146" idx="6"/>
            <a:endCxn id="3151" idx="1"/>
          </p:cNvCxnSpPr>
          <p:nvPr/>
        </p:nvCxnSpPr>
        <p:spPr>
          <a:xfrm>
            <a:off x="1484650" y="2658517"/>
            <a:ext cx="50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0" name="Google Shape;3160;p32"/>
          <p:cNvCxnSpPr>
            <a:stCxn id="3147" idx="6"/>
            <a:endCxn id="3153" idx="1"/>
          </p:cNvCxnSpPr>
          <p:nvPr/>
        </p:nvCxnSpPr>
        <p:spPr>
          <a:xfrm>
            <a:off x="1484650" y="3442978"/>
            <a:ext cx="50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1" name="Google Shape;3161;p32"/>
          <p:cNvCxnSpPr>
            <a:stCxn id="3148" idx="6"/>
            <a:endCxn id="3155" idx="1"/>
          </p:cNvCxnSpPr>
          <p:nvPr/>
        </p:nvCxnSpPr>
        <p:spPr>
          <a:xfrm>
            <a:off x="1484644" y="4227440"/>
            <a:ext cx="50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62" name="Google Shape;3162;p32"/>
          <p:cNvGrpSpPr/>
          <p:nvPr/>
        </p:nvGrpSpPr>
        <p:grpSpPr>
          <a:xfrm>
            <a:off x="971330" y="1691265"/>
            <a:ext cx="355557" cy="353615"/>
            <a:chOff x="-34406325" y="3919600"/>
            <a:chExt cx="293025" cy="291425"/>
          </a:xfrm>
        </p:grpSpPr>
        <p:sp>
          <p:nvSpPr>
            <p:cNvPr id="3163" name="Google Shape;3163;p32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2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2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2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2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2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2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0" name="Google Shape;3170;p32"/>
          <p:cNvGrpSpPr/>
          <p:nvPr/>
        </p:nvGrpSpPr>
        <p:grpSpPr>
          <a:xfrm>
            <a:off x="978037" y="2481684"/>
            <a:ext cx="342148" cy="353645"/>
            <a:chOff x="-35118325" y="3202075"/>
            <a:chExt cx="281975" cy="291450"/>
          </a:xfrm>
        </p:grpSpPr>
        <p:sp>
          <p:nvSpPr>
            <p:cNvPr id="3171" name="Google Shape;3171;p32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2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2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2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5" name="Google Shape;3175;p32"/>
          <p:cNvGrpSpPr/>
          <p:nvPr/>
        </p:nvGrpSpPr>
        <p:grpSpPr>
          <a:xfrm>
            <a:off x="982811" y="3273046"/>
            <a:ext cx="332593" cy="353645"/>
            <a:chOff x="-34755225" y="3202075"/>
            <a:chExt cx="274100" cy="291450"/>
          </a:xfrm>
        </p:grpSpPr>
        <p:sp>
          <p:nvSpPr>
            <p:cNvPr id="3176" name="Google Shape;3176;p32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2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2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2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2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2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2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3" name="Google Shape;3183;p32"/>
          <p:cNvGrpSpPr/>
          <p:nvPr/>
        </p:nvGrpSpPr>
        <p:grpSpPr>
          <a:xfrm>
            <a:off x="971811" y="4064424"/>
            <a:ext cx="354586" cy="353888"/>
            <a:chOff x="-31094350" y="3194000"/>
            <a:chExt cx="292225" cy="291650"/>
          </a:xfrm>
        </p:grpSpPr>
        <p:sp>
          <p:nvSpPr>
            <p:cNvPr id="3184" name="Google Shape;3184;p32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2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2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2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2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2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2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2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33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 Violations 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97" name="Google Shape;3197;p33"/>
          <p:cNvSpPr/>
          <p:nvPr/>
        </p:nvSpPr>
        <p:spPr>
          <a:xfrm>
            <a:off x="4649025" y="1548050"/>
            <a:ext cx="2006700" cy="2400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H8 Aesthetic and Minimalist Design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Unclear when the user is done or must do another task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8" name="Google Shape;3198;p33"/>
          <p:cNvSpPr/>
          <p:nvPr/>
        </p:nvSpPr>
        <p:spPr>
          <a:xfrm>
            <a:off x="6864275" y="1548050"/>
            <a:ext cx="2006700" cy="2400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 Visibility of System Status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Match Between System and Real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info given on where and when to meet 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9" name="Google Shape;3199;p33"/>
          <p:cNvSpPr/>
          <p:nvPr/>
        </p:nvSpPr>
        <p:spPr>
          <a:xfrm>
            <a:off x="218525" y="1548050"/>
            <a:ext cx="2006700" cy="2400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 User Control and Freedom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Users can make an error when checking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33"/>
          <p:cNvSpPr/>
          <p:nvPr/>
        </p:nvSpPr>
        <p:spPr>
          <a:xfrm>
            <a:off x="2433775" y="1548050"/>
            <a:ext cx="2006700" cy="2400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Match Between System and Real World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Order of directions doesn’t match up to real life 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34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 Revisions</a:t>
            </a:r>
            <a:endParaRPr/>
          </a:p>
        </p:txBody>
      </p:sp>
      <p:pic>
        <p:nvPicPr>
          <p:cNvPr id="3206" name="Google Shape;3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77" y="1212500"/>
            <a:ext cx="1680653" cy="29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7" name="Google Shape;3207;p34"/>
          <p:cNvSpPr txBox="1"/>
          <p:nvPr/>
        </p:nvSpPr>
        <p:spPr>
          <a:xfrm>
            <a:off x="2656075" y="2411550"/>
            <a:ext cx="13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8" name="Google Shape;3208;p34"/>
          <p:cNvSpPr/>
          <p:nvPr/>
        </p:nvSpPr>
        <p:spPr>
          <a:xfrm>
            <a:off x="2228775" y="1980450"/>
            <a:ext cx="1155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9" name="Google Shape;3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25" y="1212500"/>
            <a:ext cx="1773924" cy="31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050" y="1212500"/>
            <a:ext cx="1732776" cy="30820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1" name="Google Shape;3211;p34"/>
          <p:cNvSpPr/>
          <p:nvPr/>
        </p:nvSpPr>
        <p:spPr>
          <a:xfrm>
            <a:off x="2124350" y="4148675"/>
            <a:ext cx="1583700" cy="83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Check-in with error prevention</a:t>
            </a:r>
            <a:endParaRPr/>
          </a:p>
        </p:txBody>
      </p:sp>
      <p:sp>
        <p:nvSpPr>
          <p:cNvPr id="3212" name="Google Shape;3212;p34"/>
          <p:cNvSpPr/>
          <p:nvPr/>
        </p:nvSpPr>
        <p:spPr>
          <a:xfrm>
            <a:off x="7498775" y="1074625"/>
            <a:ext cx="1583700" cy="83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of directions</a:t>
            </a:r>
            <a:endParaRPr/>
          </a:p>
        </p:txBody>
      </p:sp>
      <p:sp>
        <p:nvSpPr>
          <p:cNvPr id="3213" name="Google Shape;3213;p34"/>
          <p:cNvSpPr/>
          <p:nvPr/>
        </p:nvSpPr>
        <p:spPr>
          <a:xfrm>
            <a:off x="7498775" y="3740825"/>
            <a:ext cx="1583700" cy="83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for where and when to meet</a:t>
            </a:r>
            <a:endParaRPr/>
          </a:p>
        </p:txBody>
      </p:sp>
      <p:sp>
        <p:nvSpPr>
          <p:cNvPr id="3214" name="Google Shape;3214;p34"/>
          <p:cNvSpPr/>
          <p:nvPr/>
        </p:nvSpPr>
        <p:spPr>
          <a:xfrm rot="-2155837">
            <a:off x="3368558" y="4266491"/>
            <a:ext cx="666150" cy="1630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34"/>
          <p:cNvSpPr/>
          <p:nvPr/>
        </p:nvSpPr>
        <p:spPr>
          <a:xfrm flipH="1" rot="1748">
            <a:off x="7700854" y="2956942"/>
            <a:ext cx="590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34"/>
          <p:cNvSpPr/>
          <p:nvPr/>
        </p:nvSpPr>
        <p:spPr>
          <a:xfrm rot="8416597">
            <a:off x="7437758" y="1747294"/>
            <a:ext cx="615884" cy="3257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35"/>
          <p:cNvSpPr/>
          <p:nvPr/>
        </p:nvSpPr>
        <p:spPr>
          <a:xfrm>
            <a:off x="759000" y="3978600"/>
            <a:ext cx="4955700" cy="1011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35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 Revisions</a:t>
            </a:r>
            <a:endParaRPr/>
          </a:p>
        </p:txBody>
      </p:sp>
      <p:sp>
        <p:nvSpPr>
          <p:cNvPr id="3223" name="Google Shape;3223;p35"/>
          <p:cNvSpPr txBox="1"/>
          <p:nvPr/>
        </p:nvSpPr>
        <p:spPr>
          <a:xfrm>
            <a:off x="2656075" y="2411550"/>
            <a:ext cx="13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4" name="Google Shape;3224;p35"/>
          <p:cNvSpPr txBox="1"/>
          <p:nvPr/>
        </p:nvSpPr>
        <p:spPr>
          <a:xfrm>
            <a:off x="4731575" y="3593275"/>
            <a:ext cx="18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5" name="Google Shape;3225;p35"/>
          <p:cNvSpPr txBox="1"/>
          <p:nvPr/>
        </p:nvSpPr>
        <p:spPr>
          <a:xfrm>
            <a:off x="857575" y="4068900"/>
            <a:ext cx="510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efficient → Fewer button taps → Fewer errors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robust → Clearer UI → User does not get lost 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26" name="Google Shape;3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24" y="1228489"/>
            <a:ext cx="1486799" cy="26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7" name="Google Shape;3227;p35"/>
          <p:cNvSpPr/>
          <p:nvPr/>
        </p:nvSpPr>
        <p:spPr>
          <a:xfrm>
            <a:off x="2731950" y="2015250"/>
            <a:ext cx="1155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8" name="Google Shape;3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375" y="1260975"/>
            <a:ext cx="1510412" cy="26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9" name="Google Shape;3229;p35"/>
          <p:cNvSpPr/>
          <p:nvPr/>
        </p:nvSpPr>
        <p:spPr>
          <a:xfrm>
            <a:off x="6112600" y="1228500"/>
            <a:ext cx="2597100" cy="3617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35"/>
          <p:cNvSpPr txBox="1"/>
          <p:nvPr/>
        </p:nvSpPr>
        <p:spPr>
          <a:xfrm>
            <a:off x="6390100" y="2113650"/>
            <a:ext cx="2042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Order of directions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Placement of “Do another task”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36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 Violations 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36" name="Google Shape;3236;p36"/>
          <p:cNvSpPr/>
          <p:nvPr/>
        </p:nvSpPr>
        <p:spPr>
          <a:xfrm>
            <a:off x="3568625" y="1623150"/>
            <a:ext cx="2006700" cy="233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 User Control and Freedom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There is no way to get out of the call for help screen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37"/>
          <p:cNvSpPr/>
          <p:nvPr/>
        </p:nvSpPr>
        <p:spPr>
          <a:xfrm>
            <a:off x="6338250" y="1192825"/>
            <a:ext cx="2597100" cy="3617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37"/>
          <p:cNvSpPr txBox="1"/>
          <p:nvPr>
            <p:ph idx="1" type="body"/>
          </p:nvPr>
        </p:nvSpPr>
        <p:spPr>
          <a:xfrm>
            <a:off x="722375" y="1295125"/>
            <a:ext cx="79167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37"/>
          <p:cNvSpPr txBox="1"/>
          <p:nvPr>
            <p:ph type="title"/>
          </p:nvPr>
        </p:nvSpPr>
        <p:spPr>
          <a:xfrm>
            <a:off x="722375" y="5019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</a:t>
            </a:r>
            <a:r>
              <a:rPr lang="en"/>
              <a:t>Task Revisions</a:t>
            </a:r>
            <a:endParaRPr/>
          </a:p>
        </p:txBody>
      </p:sp>
      <p:pic>
        <p:nvPicPr>
          <p:cNvPr id="3244" name="Google Shape;3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74" y="1399138"/>
            <a:ext cx="1613474" cy="289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5" name="Google Shape;3245;p37"/>
          <p:cNvSpPr/>
          <p:nvPr/>
        </p:nvSpPr>
        <p:spPr>
          <a:xfrm>
            <a:off x="2715100" y="2429788"/>
            <a:ext cx="1155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37"/>
          <p:cNvSpPr txBox="1"/>
          <p:nvPr/>
        </p:nvSpPr>
        <p:spPr>
          <a:xfrm>
            <a:off x="6443700" y="1783450"/>
            <a:ext cx="2386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Cancel call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unlock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code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has more freedom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7" name="Google Shape;3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426" y="1399138"/>
            <a:ext cx="1785800" cy="320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spect the Elderly Social Media by Slidesgo">
  <a:themeElements>
    <a:clrScheme name="Simple Light">
      <a:dk1>
        <a:srgbClr val="212121"/>
      </a:dk1>
      <a:lt1>
        <a:srgbClr val="FFFFFF"/>
      </a:lt1>
      <a:dk2>
        <a:srgbClr val="397A78"/>
      </a:dk2>
      <a:lt2>
        <a:srgbClr val="428481"/>
      </a:lt2>
      <a:accent1>
        <a:srgbClr val="74B5B0"/>
      </a:accent1>
      <a:accent2>
        <a:srgbClr val="F6E698"/>
      </a:accent2>
      <a:accent3>
        <a:srgbClr val="E89EB0"/>
      </a:accent3>
      <a:accent4>
        <a:srgbClr val="CE7695"/>
      </a:accent4>
      <a:accent5>
        <a:srgbClr val="4D4D56"/>
      </a:accent5>
      <a:accent6>
        <a:srgbClr val="397A7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